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79" r:id="rId3"/>
    <p:sldId id="280" r:id="rId4"/>
    <p:sldId id="281" r:id="rId5"/>
    <p:sldId id="282" r:id="rId6"/>
    <p:sldId id="284" r:id="rId7"/>
    <p:sldId id="28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B9D49-FEEE-414B-AA16-4679614D2F29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73A71-D763-4FB2-9C5B-9DB20D6949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8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75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7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17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3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4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35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0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23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07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70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47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8E0C-735B-44E7-AAC8-1F5F1F14987E}" type="datetimeFigureOut">
              <a:rPr lang="de-DE" smtClean="0"/>
              <a:t>29.01.2016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C34E2-F221-423F-9E28-D98B790BC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1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/>
          <a:lstStyle/>
          <a:p>
            <a:r>
              <a:rPr lang="de-DE" dirty="0" smtClean="0"/>
              <a:t>Unwissende lehren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befähigt</a:t>
            </a:r>
          </a:p>
          <a:p>
            <a:r>
              <a:rPr lang="de-DE" dirty="0" smtClean="0"/>
              <a:t>Leben bereichern</a:t>
            </a:r>
            <a:endParaRPr lang="de-D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62" y="159032"/>
            <a:ext cx="696735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7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>
            <a:normAutofit/>
          </a:bodyPr>
          <a:lstStyle/>
          <a:p>
            <a:r>
              <a:rPr lang="de-DE" dirty="0" smtClean="0"/>
              <a:t>Zweifelnde beraten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orientiert</a:t>
            </a:r>
          </a:p>
          <a:p>
            <a:r>
              <a:rPr lang="de-DE" dirty="0" smtClean="0"/>
              <a:t>Leben klären</a:t>
            </a:r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1492"/>
            <a:ext cx="6782924" cy="45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0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>
            <a:normAutofit/>
          </a:bodyPr>
          <a:lstStyle/>
          <a:p>
            <a:r>
              <a:rPr lang="de-DE" dirty="0" smtClean="0"/>
              <a:t>Trauernde trösten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fühlt mit</a:t>
            </a:r>
          </a:p>
          <a:p>
            <a:r>
              <a:rPr lang="de-DE" dirty="0" smtClean="0"/>
              <a:t>Leben stärken</a:t>
            </a: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5652"/>
            <a:ext cx="6790798" cy="458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94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>
            <a:normAutofit/>
          </a:bodyPr>
          <a:lstStyle/>
          <a:p>
            <a:r>
              <a:rPr lang="de-DE" dirty="0" smtClean="0"/>
              <a:t>Sünder zurechtweisen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ermahnt</a:t>
            </a:r>
          </a:p>
          <a:p>
            <a:r>
              <a:rPr lang="de-DE" dirty="0" smtClean="0"/>
              <a:t>Leben ordnen</a:t>
            </a:r>
            <a:endParaRPr lang="de-D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6634"/>
            <a:ext cx="7181347" cy="470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1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>
            <a:normAutofit/>
          </a:bodyPr>
          <a:lstStyle/>
          <a:p>
            <a:r>
              <a:rPr lang="de-DE" dirty="0" smtClean="0"/>
              <a:t>Beleidigern verzeihen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vergibt</a:t>
            </a:r>
          </a:p>
          <a:p>
            <a:r>
              <a:rPr lang="de-DE" dirty="0" smtClean="0"/>
              <a:t>Leben heilen</a:t>
            </a:r>
            <a:endParaRPr lang="de-DE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389"/>
            <a:ext cx="6874438" cy="463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00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/>
          <a:lstStyle/>
          <a:p>
            <a:r>
              <a:rPr lang="de-DE" dirty="0" smtClean="0"/>
              <a:t>Lästige ertragen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hält aus</a:t>
            </a:r>
          </a:p>
          <a:p>
            <a:r>
              <a:rPr lang="de-DE" dirty="0" smtClean="0"/>
              <a:t>Leben durchleben</a:t>
            </a:r>
            <a:endParaRPr lang="de-DE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12" y="150570"/>
            <a:ext cx="6932083" cy="460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98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6">
                <a:lumMod val="40000"/>
                <a:lumOff val="60000"/>
              </a:schemeClr>
            </a:gs>
            <a:gs pos="20700">
              <a:srgbClr val="E5C6AA"/>
            </a:gs>
            <a:gs pos="0">
              <a:schemeClr val="accent6">
                <a:lumMod val="42000"/>
                <a:lumOff val="58000"/>
                <a:alpha val="5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4581128"/>
            <a:ext cx="8784976" cy="1035546"/>
          </a:xfrm>
        </p:spPr>
        <p:txBody>
          <a:bodyPr>
            <a:normAutofit/>
          </a:bodyPr>
          <a:lstStyle/>
          <a:p>
            <a:r>
              <a:rPr lang="de-DE" dirty="0" smtClean="0"/>
              <a:t>Für Lebende und Verstorbene beten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5517232"/>
            <a:ext cx="6400800" cy="103252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Liebe erinnert</a:t>
            </a:r>
          </a:p>
          <a:p>
            <a:r>
              <a:rPr lang="de-DE" dirty="0" smtClean="0"/>
              <a:t>Leben wertschätzen</a:t>
            </a:r>
            <a:endParaRPr lang="de-DE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544"/>
            <a:ext cx="6998948" cy="465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3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Unwissende lehren</vt:lpstr>
      <vt:lpstr>Zweifelnde beraten</vt:lpstr>
      <vt:lpstr>Trauernde trösten</vt:lpstr>
      <vt:lpstr>Sünder zurechtweisen</vt:lpstr>
      <vt:lpstr>Beleidigern verzeihen</vt:lpstr>
      <vt:lpstr>Lästige ertragen</vt:lpstr>
      <vt:lpstr>Für Lebende und Verstorbene beten</vt:lpstr>
    </vt:vector>
  </TitlesOfParts>
  <Company>Bischoefliches Ordinariat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Hungrige speisen</dc:title>
  <dc:creator>Thomas Klumb</dc:creator>
  <cp:lastModifiedBy>Thomas Klumb</cp:lastModifiedBy>
  <cp:revision>8</cp:revision>
  <dcterms:created xsi:type="dcterms:W3CDTF">2016-01-19T11:50:30Z</dcterms:created>
  <dcterms:modified xsi:type="dcterms:W3CDTF">2016-01-29T09:55:22Z</dcterms:modified>
</cp:coreProperties>
</file>