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11483975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B5A293-FCE4-4D9C-8DA7-DC18CA2C0A82}" v="11" dt="2025-03-26T10:23:40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38" d="100"/>
          <a:sy n="38" d="100"/>
        </p:scale>
        <p:origin x="23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879438"/>
            <a:ext cx="5829300" cy="3998125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031746"/>
            <a:ext cx="5143500" cy="277263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6402-5B7E-4903-977E-3C98AFE3E7A1}" type="datetimeFigureOut">
              <a:rPr lang="de-DE" smtClean="0"/>
              <a:t>22.04.2025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ED7F-75EC-4EE9-B538-0491F3C876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7919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6402-5B7E-4903-977E-3C98AFE3E7A1}" type="datetimeFigureOut">
              <a:rPr lang="de-DE" smtClean="0"/>
              <a:t>22.04.2025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ED7F-75EC-4EE9-B538-0491F3C876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1351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863022"/>
            <a:ext cx="5915025" cy="4777014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7685228"/>
            <a:ext cx="5915025" cy="251211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6402-5B7E-4903-977E-3C98AFE3E7A1}" type="datetimeFigureOut">
              <a:rPr lang="de-DE" smtClean="0"/>
              <a:t>22.04.2025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ED7F-75EC-4EE9-B538-0491F3C876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3017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057076"/>
            <a:ext cx="2914650" cy="728647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057076"/>
            <a:ext cx="2914650" cy="728647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6402-5B7E-4903-977E-3C98AFE3E7A1}" type="datetimeFigureOut">
              <a:rPr lang="de-DE" smtClean="0"/>
              <a:t>22.04.2025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ED7F-75EC-4EE9-B538-0491F3C876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5845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11418"/>
            <a:ext cx="5915025" cy="2219704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815170"/>
            <a:ext cx="2901255" cy="137967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194841"/>
            <a:ext cx="2901255" cy="61699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815170"/>
            <a:ext cx="2915543" cy="137967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194841"/>
            <a:ext cx="2915543" cy="61699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6402-5B7E-4903-977E-3C98AFE3E7A1}" type="datetimeFigureOut">
              <a:rPr lang="de-DE" smtClean="0"/>
              <a:t>22.04.2025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ED7F-75EC-4EE9-B538-0491F3C876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8227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6402-5B7E-4903-977E-3C98AFE3E7A1}" type="datetimeFigureOut">
              <a:rPr lang="de-DE" smtClean="0"/>
              <a:t>22.04.2025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ED7F-75EC-4EE9-B538-0491F3C876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9396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6402-5B7E-4903-977E-3C98AFE3E7A1}" type="datetimeFigureOut">
              <a:rPr lang="de-DE" smtClean="0"/>
              <a:t>22.04.2025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ED7F-75EC-4EE9-B538-0491F3C876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8139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765598"/>
            <a:ext cx="2211884" cy="2679594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653482"/>
            <a:ext cx="3471863" cy="8161066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445193"/>
            <a:ext cx="2211884" cy="638264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6402-5B7E-4903-977E-3C98AFE3E7A1}" type="datetimeFigureOut">
              <a:rPr lang="de-DE" smtClean="0"/>
              <a:t>22.04.2025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ED7F-75EC-4EE9-B538-0491F3C876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6140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765598"/>
            <a:ext cx="2211884" cy="2679594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653482"/>
            <a:ext cx="3471863" cy="8161066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445193"/>
            <a:ext cx="2211884" cy="638264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6402-5B7E-4903-977E-3C98AFE3E7A1}" type="datetimeFigureOut">
              <a:rPr lang="de-DE" smtClean="0"/>
              <a:t>22.04.2025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ED7F-75EC-4EE9-B538-0491F3C876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5848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6402-5B7E-4903-977E-3C98AFE3E7A1}" type="datetimeFigureOut">
              <a:rPr lang="de-DE" smtClean="0"/>
              <a:t>22.04.2025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ED7F-75EC-4EE9-B538-0491F3C876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5660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11415"/>
            <a:ext cx="1478756" cy="97321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11415"/>
            <a:ext cx="4350544" cy="97321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6402-5B7E-4903-977E-3C98AFE3E7A1}" type="datetimeFigureOut">
              <a:rPr lang="de-DE" smtClean="0"/>
              <a:t>22.04.2025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ED7F-75EC-4EE9-B538-0491F3C876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8333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11418"/>
            <a:ext cx="5915025" cy="2219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057076"/>
            <a:ext cx="5915025" cy="72864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0643946"/>
            <a:ext cx="1543050" cy="6114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26402-5B7E-4903-977E-3C98AFE3E7A1}" type="datetimeFigureOut">
              <a:rPr lang="de-DE" smtClean="0"/>
              <a:t>22.04.2025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0643946"/>
            <a:ext cx="2314575" cy="6114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0643946"/>
            <a:ext cx="1543050" cy="6114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3ED7F-75EC-4EE9-B538-0491F3C876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501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draußen, Gebäude, Himmel, Pflanze enthält.&#10;&#10;Automatisch generierte Beschreibung">
            <a:extLst>
              <a:ext uri="{FF2B5EF4-FFF2-40B4-BE49-F238E27FC236}">
                <a16:creationId xmlns:a16="http://schemas.microsoft.com/office/drawing/2014/main" id="{6966EB32-2183-1683-5D16-784554011D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7572375"/>
            <a:ext cx="6459736" cy="3767167"/>
          </a:xfrm>
          <a:prstGeom prst="rect">
            <a:avLst/>
          </a:prstGeom>
        </p:spPr>
      </p:pic>
      <p:sp useBgFill="1">
        <p:nvSpPr>
          <p:cNvPr id="4" name="Textfeld 3">
            <a:extLst>
              <a:ext uri="{FF2B5EF4-FFF2-40B4-BE49-F238E27FC236}">
                <a16:creationId xmlns:a16="http://schemas.microsoft.com/office/drawing/2014/main" id="{53E0D664-B3B7-C49F-3BB1-4F5EF523F76A}"/>
              </a:ext>
            </a:extLst>
          </p:cNvPr>
          <p:cNvSpPr txBox="1"/>
          <p:nvPr/>
        </p:nvSpPr>
        <p:spPr>
          <a:xfrm>
            <a:off x="607350" y="157906"/>
            <a:ext cx="5706998" cy="698178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endParaRPr lang="de-DE" sz="1884" b="1" dirty="0">
              <a:latin typeface="Tenorite" panose="020F0502020204030204" pitchFamily="2" charset="0"/>
              <a:cs typeface="Times New Roman" panose="02020603050405020304" pitchFamily="18" charset="0"/>
            </a:endParaRPr>
          </a:p>
          <a:p>
            <a:pPr algn="ctr"/>
            <a:r>
              <a:rPr lang="de-DE" sz="2200" b="1" dirty="0">
                <a:latin typeface="Tenorite" panose="020F0502020204030204" pitchFamily="2" charset="0"/>
                <a:cs typeface="Times New Roman" panose="02020603050405020304" pitchFamily="18" charset="0"/>
              </a:rPr>
              <a:t>Gemütliches Beisammensein bei </a:t>
            </a:r>
          </a:p>
          <a:p>
            <a:pPr algn="ctr"/>
            <a:r>
              <a:rPr lang="de-DE" sz="2200" b="1" dirty="0">
                <a:latin typeface="Tenorite" panose="020F0502020204030204" pitchFamily="2" charset="0"/>
                <a:cs typeface="Times New Roman" panose="02020603050405020304" pitchFamily="18" charset="0"/>
              </a:rPr>
              <a:t>Wein, Wasser &amp; Snacks von 18-20 Uhr</a:t>
            </a:r>
          </a:p>
          <a:p>
            <a:endParaRPr lang="de-DE" sz="190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190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„After Work im </a:t>
            </a:r>
            <a:r>
              <a:rPr lang="de-DE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Schatten </a:t>
            </a:r>
          </a:p>
          <a:p>
            <a:pPr algn="ctr"/>
            <a:r>
              <a:rPr lang="de-DE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der </a:t>
            </a:r>
            <a:r>
              <a:rPr lang="de-DE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Kersch“</a:t>
            </a:r>
          </a:p>
          <a:p>
            <a:r>
              <a:rPr lang="de-DE" sz="1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Termine: </a:t>
            </a:r>
          </a:p>
          <a:p>
            <a:endParaRPr lang="de-DE" sz="190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de-DE" sz="1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Freitag, den 25.04.25 </a:t>
            </a:r>
          </a:p>
          <a:p>
            <a:pPr>
              <a:spcAft>
                <a:spcPts val="600"/>
              </a:spcAft>
            </a:pPr>
            <a:r>
              <a:rPr lang="de-DE" sz="1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Freitag, den 23.05.25 - </a:t>
            </a:r>
            <a:r>
              <a:rPr lang="de-DE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Achtung: geänderte Uhrzeit ab 20 Uhr</a:t>
            </a:r>
          </a:p>
          <a:p>
            <a:pPr>
              <a:spcAft>
                <a:spcPts val="600"/>
              </a:spcAft>
            </a:pPr>
            <a:r>
              <a:rPr lang="de-DE" sz="1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Freitag, den 27.06.25</a:t>
            </a:r>
          </a:p>
          <a:p>
            <a:pPr>
              <a:spcAft>
                <a:spcPts val="600"/>
              </a:spcAft>
            </a:pPr>
            <a:r>
              <a:rPr lang="de-DE" sz="1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Freitag, den 18.07.25</a:t>
            </a:r>
          </a:p>
          <a:p>
            <a:pPr>
              <a:spcAft>
                <a:spcPts val="600"/>
              </a:spcAft>
            </a:pPr>
            <a:r>
              <a:rPr lang="de-DE" sz="1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Freitag, den 22.08.25</a:t>
            </a:r>
          </a:p>
          <a:p>
            <a:pPr>
              <a:spcAft>
                <a:spcPts val="600"/>
              </a:spcAft>
            </a:pPr>
            <a:r>
              <a:rPr lang="de-DE" sz="1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Freitag, den 19.09.25</a:t>
            </a:r>
          </a:p>
          <a:p>
            <a:pPr>
              <a:spcAft>
                <a:spcPts val="600"/>
              </a:spcAft>
            </a:pPr>
            <a:r>
              <a:rPr lang="de-DE" sz="1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Freitag, den 10.10.25</a:t>
            </a:r>
          </a:p>
          <a:p>
            <a:pPr>
              <a:spcAft>
                <a:spcPts val="600"/>
              </a:spcAft>
            </a:pPr>
            <a:endParaRPr lang="de-DE" sz="1907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Ort: 	im Schatten der kath. Kirche Maria Königin </a:t>
            </a:r>
          </a:p>
          <a:p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de-DE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Mainz-Drais</a:t>
            </a:r>
            <a:endParaRPr lang="de-DE" sz="1802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6326E17-97CE-0C1C-30D7-312F0B6837F9}"/>
              </a:ext>
            </a:extLst>
          </p:cNvPr>
          <p:cNvSpPr txBox="1"/>
          <p:nvPr/>
        </p:nvSpPr>
        <p:spPr>
          <a:xfrm rot="10800000" flipV="1">
            <a:off x="5731776" y="10980804"/>
            <a:ext cx="944656" cy="190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36" dirty="0">
                <a:solidFill>
                  <a:schemeClr val="bg1"/>
                </a:solidFill>
              </a:rPr>
              <a:t>Foto: Folker </a:t>
            </a:r>
            <a:r>
              <a:rPr lang="de-DE" sz="636" dirty="0" err="1">
                <a:solidFill>
                  <a:schemeClr val="bg1"/>
                </a:solidFill>
              </a:rPr>
              <a:t>Gratz</a:t>
            </a:r>
            <a:endParaRPr lang="de-DE" sz="636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04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– 2022-Design">
  <a:themeElements>
    <a:clrScheme name="Office 2013 – 2022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– 2022-Design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76</Words>
  <Application>Microsoft Office PowerPoint</Application>
  <PresentationFormat>Benutzerdefiniert</PresentationFormat>
  <Paragraphs>20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Tenorite</vt:lpstr>
      <vt:lpstr>Times New Roman</vt:lpstr>
      <vt:lpstr>Office 2013 – 2022-Design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Astrid Küwen-Hübner</dc:creator>
  <cp:lastModifiedBy>Dunja Puschmann</cp:lastModifiedBy>
  <cp:revision>7</cp:revision>
  <cp:lastPrinted>2025-03-26T11:39:48Z</cp:lastPrinted>
  <dcterms:created xsi:type="dcterms:W3CDTF">2024-07-16T14:56:33Z</dcterms:created>
  <dcterms:modified xsi:type="dcterms:W3CDTF">2025-04-22T11:39:03Z</dcterms:modified>
</cp:coreProperties>
</file>