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5" r:id="rId2"/>
  </p:sldMasterIdLst>
  <p:notesMasterIdLst>
    <p:notesMasterId r:id="rId45"/>
  </p:notesMasterIdLst>
  <p:sldIdLst>
    <p:sldId id="293" r:id="rId3"/>
    <p:sldId id="327" r:id="rId4"/>
    <p:sldId id="328" r:id="rId5"/>
    <p:sldId id="341" r:id="rId6"/>
    <p:sldId id="273" r:id="rId7"/>
    <p:sldId id="340" r:id="rId8"/>
    <p:sldId id="260" r:id="rId9"/>
    <p:sldId id="337" r:id="rId10"/>
    <p:sldId id="338" r:id="rId11"/>
    <p:sldId id="339" r:id="rId12"/>
    <p:sldId id="280" r:id="rId13"/>
    <p:sldId id="342" r:id="rId14"/>
    <p:sldId id="309" r:id="rId15"/>
    <p:sldId id="310" r:id="rId16"/>
    <p:sldId id="312" r:id="rId17"/>
    <p:sldId id="276" r:id="rId18"/>
    <p:sldId id="277" r:id="rId19"/>
    <p:sldId id="313" r:id="rId20"/>
    <p:sldId id="315" r:id="rId21"/>
    <p:sldId id="316" r:id="rId22"/>
    <p:sldId id="317" r:id="rId23"/>
    <p:sldId id="318" r:id="rId24"/>
    <p:sldId id="319" r:id="rId25"/>
    <p:sldId id="320" r:id="rId26"/>
    <p:sldId id="281" r:id="rId27"/>
    <p:sldId id="301" r:id="rId28"/>
    <p:sldId id="344" r:id="rId29"/>
    <p:sldId id="324" r:id="rId30"/>
    <p:sldId id="345" r:id="rId31"/>
    <p:sldId id="346" r:id="rId32"/>
    <p:sldId id="347" r:id="rId33"/>
    <p:sldId id="288" r:id="rId34"/>
    <p:sldId id="289" r:id="rId35"/>
    <p:sldId id="290" r:id="rId36"/>
    <p:sldId id="291" r:id="rId37"/>
    <p:sldId id="348" r:id="rId38"/>
    <p:sldId id="331" r:id="rId39"/>
    <p:sldId id="332" r:id="rId40"/>
    <p:sldId id="335" r:id="rId41"/>
    <p:sldId id="333" r:id="rId42"/>
    <p:sldId id="334" r:id="rId43"/>
    <p:sldId id="330" r:id="rId44"/>
  </p:sldIdLst>
  <p:sldSz cx="12192000" cy="6858000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  <a:srgbClr val="9966FF"/>
    <a:srgbClr val="FF6600"/>
    <a:srgbClr val="99FF99"/>
    <a:srgbClr val="D3203C"/>
    <a:srgbClr val="767171"/>
    <a:srgbClr val="10069F"/>
    <a:srgbClr val="FFDC50"/>
    <a:srgbClr val="64F0F0"/>
    <a:srgbClr val="FF9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54DB30-8EAB-45FF-8902-9C537536AF09}" v="28" dt="2025-06-06T20:39:24.6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73" autoAdjust="0"/>
    <p:restoredTop sz="96357" autoAdjust="0"/>
  </p:normalViewPr>
  <p:slideViewPr>
    <p:cSldViewPr snapToGrid="0">
      <p:cViewPr varScale="1">
        <p:scale>
          <a:sx n="77" d="100"/>
          <a:sy n="77" d="100"/>
        </p:scale>
        <p:origin x="108" y="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rk Hitter" userId="decef143710a2aad" providerId="LiveId" clId="{0354DB30-8EAB-45FF-8902-9C537536AF09}"/>
    <pc:docChg chg="undo custSel modSld">
      <pc:chgData name="Dirk Hitter" userId="decef143710a2aad" providerId="LiveId" clId="{0354DB30-8EAB-45FF-8902-9C537536AF09}" dt="2025-06-06T20:39:24.689" v="495"/>
      <pc:docMkLst>
        <pc:docMk/>
      </pc:docMkLst>
      <pc:sldChg chg="addSp modSp mod modClrScheme chgLayout">
        <pc:chgData name="Dirk Hitter" userId="decef143710a2aad" providerId="LiveId" clId="{0354DB30-8EAB-45FF-8902-9C537536AF09}" dt="2025-06-06T20:24:46.800" v="17" actId="1076"/>
        <pc:sldMkLst>
          <pc:docMk/>
          <pc:sldMk cId="1924962778" sldId="288"/>
        </pc:sldMkLst>
        <pc:spChg chg="mod ord">
          <ac:chgData name="Dirk Hitter" userId="decef143710a2aad" providerId="LiveId" clId="{0354DB30-8EAB-45FF-8902-9C537536AF09}" dt="2025-06-06T20:23:05.874" v="2" actId="700"/>
          <ac:spMkLst>
            <pc:docMk/>
            <pc:sldMk cId="1924962778" sldId="288"/>
            <ac:spMk id="2" creationId="{7B4100DD-1046-E613-4AB1-41C796655ADC}"/>
          </ac:spMkLst>
        </pc:spChg>
        <pc:spChg chg="mod ord">
          <ac:chgData name="Dirk Hitter" userId="decef143710a2aad" providerId="LiveId" clId="{0354DB30-8EAB-45FF-8902-9C537536AF09}" dt="2025-06-06T20:24:46.800" v="17" actId="1076"/>
          <ac:spMkLst>
            <pc:docMk/>
            <pc:sldMk cId="1924962778" sldId="288"/>
            <ac:spMk id="3" creationId="{68D2933C-81B8-F944-5CE4-C389452BA51D}"/>
          </ac:spMkLst>
        </pc:spChg>
        <pc:spChg chg="mod">
          <ac:chgData name="Dirk Hitter" userId="decef143710a2aad" providerId="LiveId" clId="{0354DB30-8EAB-45FF-8902-9C537536AF09}" dt="2025-06-06T20:23:14.403" v="4" actId="1076"/>
          <ac:spMkLst>
            <pc:docMk/>
            <pc:sldMk cId="1924962778" sldId="288"/>
            <ac:spMk id="5" creationId="{08331EBF-086E-750E-359A-9CA73F87197D}"/>
          </ac:spMkLst>
        </pc:spChg>
        <pc:picChg chg="mod">
          <ac:chgData name="Dirk Hitter" userId="decef143710a2aad" providerId="LiveId" clId="{0354DB30-8EAB-45FF-8902-9C537536AF09}" dt="2025-06-06T20:24:32.279" v="16" actId="1076"/>
          <ac:picMkLst>
            <pc:docMk/>
            <pc:sldMk cId="1924962778" sldId="288"/>
            <ac:picMk id="6" creationId="{5F295EE3-FED7-4E76-8511-C699A6AF8742}"/>
          </ac:picMkLst>
        </pc:picChg>
        <pc:picChg chg="add mod">
          <ac:chgData name="Dirk Hitter" userId="decef143710a2aad" providerId="LiveId" clId="{0354DB30-8EAB-45FF-8902-9C537536AF09}" dt="2025-06-06T20:24:20.105" v="11" actId="1076"/>
          <ac:picMkLst>
            <pc:docMk/>
            <pc:sldMk cId="1924962778" sldId="288"/>
            <ac:picMk id="9" creationId="{33D72923-B7D0-FC02-A1A3-343F30F92A4C}"/>
          </ac:picMkLst>
        </pc:picChg>
        <pc:picChg chg="add mod">
          <ac:chgData name="Dirk Hitter" userId="decef143710a2aad" providerId="LiveId" clId="{0354DB30-8EAB-45FF-8902-9C537536AF09}" dt="2025-06-06T20:24:26.825" v="13" actId="1076"/>
          <ac:picMkLst>
            <pc:docMk/>
            <pc:sldMk cId="1924962778" sldId="288"/>
            <ac:picMk id="10" creationId="{618DBCCB-3E0C-F39C-CEAF-B650165A4424}"/>
          </ac:picMkLst>
        </pc:picChg>
      </pc:sldChg>
      <pc:sldChg chg="modSp mod">
        <pc:chgData name="Dirk Hitter" userId="decef143710a2aad" providerId="LiveId" clId="{0354DB30-8EAB-45FF-8902-9C537536AF09}" dt="2025-06-06T20:24:57.383" v="18" actId="255"/>
        <pc:sldMkLst>
          <pc:docMk/>
          <pc:sldMk cId="1482800690" sldId="289"/>
        </pc:sldMkLst>
        <pc:spChg chg="mod">
          <ac:chgData name="Dirk Hitter" userId="decef143710a2aad" providerId="LiveId" clId="{0354DB30-8EAB-45FF-8902-9C537536AF09}" dt="2025-06-06T20:24:57.383" v="18" actId="255"/>
          <ac:spMkLst>
            <pc:docMk/>
            <pc:sldMk cId="1482800690" sldId="289"/>
            <ac:spMk id="14" creationId="{022373E7-AEA3-415E-9C69-C9910CF1A754}"/>
          </ac:spMkLst>
        </pc:spChg>
      </pc:sldChg>
      <pc:sldChg chg="modSp mod">
        <pc:chgData name="Dirk Hitter" userId="decef143710a2aad" providerId="LiveId" clId="{0354DB30-8EAB-45FF-8902-9C537536AF09}" dt="2025-06-06T20:25:23.818" v="29" actId="20577"/>
        <pc:sldMkLst>
          <pc:docMk/>
          <pc:sldMk cId="1830076493" sldId="290"/>
        </pc:sldMkLst>
        <pc:spChg chg="mod">
          <ac:chgData name="Dirk Hitter" userId="decef143710a2aad" providerId="LiveId" clId="{0354DB30-8EAB-45FF-8902-9C537536AF09}" dt="2025-06-06T20:25:23.818" v="29" actId="20577"/>
          <ac:spMkLst>
            <pc:docMk/>
            <pc:sldMk cId="1830076493" sldId="290"/>
            <ac:spMk id="10" creationId="{E727BCA8-BF5A-450E-81AB-A319113506CF}"/>
          </ac:spMkLst>
        </pc:spChg>
      </pc:sldChg>
      <pc:sldChg chg="modSp mod">
        <pc:chgData name="Dirk Hitter" userId="decef143710a2aad" providerId="LiveId" clId="{0354DB30-8EAB-45FF-8902-9C537536AF09}" dt="2025-06-06T20:25:33.482" v="31" actId="20577"/>
        <pc:sldMkLst>
          <pc:docMk/>
          <pc:sldMk cId="2998019096" sldId="291"/>
        </pc:sldMkLst>
        <pc:spChg chg="mod">
          <ac:chgData name="Dirk Hitter" userId="decef143710a2aad" providerId="LiveId" clId="{0354DB30-8EAB-45FF-8902-9C537536AF09}" dt="2025-06-06T20:25:33.482" v="31" actId="20577"/>
          <ac:spMkLst>
            <pc:docMk/>
            <pc:sldMk cId="2998019096" sldId="291"/>
            <ac:spMk id="12" creationId="{993E10BB-A5A1-462B-8DDB-8B0E4C6B9908}"/>
          </ac:spMkLst>
        </pc:spChg>
      </pc:sldChg>
      <pc:sldChg chg="addSp delSp modSp mod modAnim modNotesTx">
        <pc:chgData name="Dirk Hitter" userId="decef143710a2aad" providerId="LiveId" clId="{0354DB30-8EAB-45FF-8902-9C537536AF09}" dt="2025-06-06T20:39:24.689" v="495"/>
        <pc:sldMkLst>
          <pc:docMk/>
          <pc:sldMk cId="2851147673" sldId="292"/>
        </pc:sldMkLst>
        <pc:spChg chg="mod">
          <ac:chgData name="Dirk Hitter" userId="decef143710a2aad" providerId="LiveId" clId="{0354DB30-8EAB-45FF-8902-9C537536AF09}" dt="2025-06-06T20:32:10.017" v="165" actId="113"/>
          <ac:spMkLst>
            <pc:docMk/>
            <pc:sldMk cId="2851147673" sldId="292"/>
            <ac:spMk id="4" creationId="{310BAED0-E690-45E4-A351-641A41FF0960}"/>
          </ac:spMkLst>
        </pc:spChg>
        <pc:spChg chg="mod">
          <ac:chgData name="Dirk Hitter" userId="decef143710a2aad" providerId="LiveId" clId="{0354DB30-8EAB-45FF-8902-9C537536AF09}" dt="2025-06-06T20:31:29.801" v="158" actId="1076"/>
          <ac:spMkLst>
            <pc:docMk/>
            <pc:sldMk cId="2851147673" sldId="292"/>
            <ac:spMk id="13" creationId="{EDAADF56-8FD3-7525-3051-E6BEF4BEFAA1}"/>
          </ac:spMkLst>
        </pc:spChg>
        <pc:picChg chg="add mod">
          <ac:chgData name="Dirk Hitter" userId="decef143710a2aad" providerId="LiveId" clId="{0354DB30-8EAB-45FF-8902-9C537536AF09}" dt="2025-06-06T20:26:14.292" v="35" actId="1076"/>
          <ac:picMkLst>
            <pc:docMk/>
            <pc:sldMk cId="2851147673" sldId="292"/>
            <ac:picMk id="3" creationId="{514CFFAF-9921-4C09-86BC-C9D4877E79A5}"/>
          </ac:picMkLst>
        </pc:picChg>
        <pc:picChg chg="add mod">
          <ac:chgData name="Dirk Hitter" userId="decef143710a2aad" providerId="LiveId" clId="{0354DB30-8EAB-45FF-8902-9C537536AF09}" dt="2025-06-06T20:26:55.602" v="38" actId="1076"/>
          <ac:picMkLst>
            <pc:docMk/>
            <pc:sldMk cId="2851147673" sldId="292"/>
            <ac:picMk id="7" creationId="{E0ED0DD1-7A77-AE23-E334-A2F61120AEBE}"/>
          </ac:picMkLst>
        </pc:picChg>
        <pc:picChg chg="add mod">
          <ac:chgData name="Dirk Hitter" userId="decef143710a2aad" providerId="LiveId" clId="{0354DB30-8EAB-45FF-8902-9C537536AF09}" dt="2025-06-06T20:27:14.975" v="41" actId="1076"/>
          <ac:picMkLst>
            <pc:docMk/>
            <pc:sldMk cId="2851147673" sldId="292"/>
            <ac:picMk id="9" creationId="{6A5A868C-50CE-4F37-7FBD-569313988E11}"/>
          </ac:picMkLst>
        </pc:picChg>
        <pc:picChg chg="add mod">
          <ac:chgData name="Dirk Hitter" userId="decef143710a2aad" providerId="LiveId" clId="{0354DB30-8EAB-45FF-8902-9C537536AF09}" dt="2025-06-06T20:27:49.533" v="44" actId="1076"/>
          <ac:picMkLst>
            <pc:docMk/>
            <pc:sldMk cId="2851147673" sldId="292"/>
            <ac:picMk id="14" creationId="{8CE34BDD-CC69-1508-CE48-2A0EE7F3CC81}"/>
          </ac:picMkLst>
        </pc:picChg>
        <pc:picChg chg="add mod">
          <ac:chgData name="Dirk Hitter" userId="decef143710a2aad" providerId="LiveId" clId="{0354DB30-8EAB-45FF-8902-9C537536AF09}" dt="2025-06-06T20:28:09.736" v="47" actId="1076"/>
          <ac:picMkLst>
            <pc:docMk/>
            <pc:sldMk cId="2851147673" sldId="292"/>
            <ac:picMk id="16" creationId="{AD66429A-3D67-1B16-B601-7332141FEBC1}"/>
          </ac:picMkLst>
        </pc:picChg>
        <pc:picChg chg="add mod">
          <ac:chgData name="Dirk Hitter" userId="decef143710a2aad" providerId="LiveId" clId="{0354DB30-8EAB-45FF-8902-9C537536AF09}" dt="2025-06-06T20:28:27.862" v="50" actId="1076"/>
          <ac:picMkLst>
            <pc:docMk/>
            <pc:sldMk cId="2851147673" sldId="292"/>
            <ac:picMk id="18" creationId="{98BCF690-F613-760D-7722-3CFF9FBBC302}"/>
          </ac:picMkLst>
        </pc:picChg>
        <pc:picChg chg="add mod">
          <ac:chgData name="Dirk Hitter" userId="decef143710a2aad" providerId="LiveId" clId="{0354DB30-8EAB-45FF-8902-9C537536AF09}" dt="2025-06-06T20:37:35.861" v="479" actId="1076"/>
          <ac:picMkLst>
            <pc:docMk/>
            <pc:sldMk cId="2851147673" sldId="292"/>
            <ac:picMk id="20" creationId="{9A85D14E-469A-9B28-75E3-DD89C7FBDCE4}"/>
          </ac:picMkLst>
        </pc:picChg>
        <pc:picChg chg="del">
          <ac:chgData name="Dirk Hitter" userId="decef143710a2aad" providerId="LiveId" clId="{0354DB30-8EAB-45FF-8902-9C537536AF09}" dt="2025-06-06T20:26:51.787" v="37" actId="478"/>
          <ac:picMkLst>
            <pc:docMk/>
            <pc:sldMk cId="2851147673" sldId="292"/>
            <ac:picMk id="22" creationId="{64E32BA1-7802-E1FC-3097-0A2A1B6B3F12}"/>
          </ac:picMkLst>
        </pc:picChg>
        <pc:picChg chg="add mod">
          <ac:chgData name="Dirk Hitter" userId="decef143710a2aad" providerId="LiveId" clId="{0354DB30-8EAB-45FF-8902-9C537536AF09}" dt="2025-06-06T20:35:47.880" v="201" actId="931"/>
          <ac:picMkLst>
            <pc:docMk/>
            <pc:sldMk cId="2851147673" sldId="292"/>
            <ac:picMk id="23" creationId="{D907521D-A3A6-5E74-2A7D-3A17C71BC5B4}"/>
          </ac:picMkLst>
        </pc:picChg>
        <pc:picChg chg="del">
          <ac:chgData name="Dirk Hitter" userId="decef143710a2aad" providerId="LiveId" clId="{0354DB30-8EAB-45FF-8902-9C537536AF09}" dt="2025-06-06T20:27:12.156" v="40" actId="478"/>
          <ac:picMkLst>
            <pc:docMk/>
            <pc:sldMk cId="2851147673" sldId="292"/>
            <ac:picMk id="24" creationId="{85E9031A-A1C5-E0A7-8485-B1B8D43F97F7}"/>
          </ac:picMkLst>
        </pc:picChg>
        <pc:picChg chg="del">
          <ac:chgData name="Dirk Hitter" userId="decef143710a2aad" providerId="LiveId" clId="{0354DB30-8EAB-45FF-8902-9C537536AF09}" dt="2025-06-06T20:27:42.786" v="43" actId="478"/>
          <ac:picMkLst>
            <pc:docMk/>
            <pc:sldMk cId="2851147673" sldId="292"/>
            <ac:picMk id="26" creationId="{FBF40217-8174-8F76-FA6F-0DAA1DF77EAA}"/>
          </ac:picMkLst>
        </pc:picChg>
        <pc:picChg chg="add del mod">
          <ac:chgData name="Dirk Hitter" userId="decef143710a2aad" providerId="LiveId" clId="{0354DB30-8EAB-45FF-8902-9C537536AF09}" dt="2025-06-06T20:36:51.897" v="203" actId="478"/>
          <ac:picMkLst>
            <pc:docMk/>
            <pc:sldMk cId="2851147673" sldId="292"/>
            <ac:picMk id="27" creationId="{9480DABC-1727-F084-3DF7-F7FF4B3D7AAC}"/>
          </ac:picMkLst>
        </pc:picChg>
        <pc:picChg chg="del">
          <ac:chgData name="Dirk Hitter" userId="decef143710a2aad" providerId="LiveId" clId="{0354DB30-8EAB-45FF-8902-9C537536AF09}" dt="2025-06-06T20:28:24.291" v="49" actId="478"/>
          <ac:picMkLst>
            <pc:docMk/>
            <pc:sldMk cId="2851147673" sldId="292"/>
            <ac:picMk id="28" creationId="{F94A5E8E-493D-BD10-5713-7795BAF5B8C0}"/>
          </ac:picMkLst>
        </pc:picChg>
        <pc:picChg chg="del">
          <ac:chgData name="Dirk Hitter" userId="decef143710a2aad" providerId="LiveId" clId="{0354DB30-8EAB-45FF-8902-9C537536AF09}" dt="2025-06-06T20:28:29.726" v="51" actId="478"/>
          <ac:picMkLst>
            <pc:docMk/>
            <pc:sldMk cId="2851147673" sldId="292"/>
            <ac:picMk id="32" creationId="{2853495A-F298-8727-530A-0F02D51BCED6}"/>
          </ac:picMkLst>
        </pc:picChg>
        <pc:picChg chg="del">
          <ac:chgData name="Dirk Hitter" userId="decef143710a2aad" providerId="LiveId" clId="{0354DB30-8EAB-45FF-8902-9C537536AF09}" dt="2025-06-06T20:26:09.650" v="34" actId="478"/>
          <ac:picMkLst>
            <pc:docMk/>
            <pc:sldMk cId="2851147673" sldId="292"/>
            <ac:picMk id="50" creationId="{7C84E392-D81A-706F-BA40-47403729346A}"/>
          </ac:picMkLst>
        </pc:picChg>
        <pc:picChg chg="del">
          <ac:chgData name="Dirk Hitter" userId="decef143710a2aad" providerId="LiveId" clId="{0354DB30-8EAB-45FF-8902-9C537536AF09}" dt="2025-06-06T20:28:04.993" v="46" actId="478"/>
          <ac:picMkLst>
            <pc:docMk/>
            <pc:sldMk cId="2851147673" sldId="292"/>
            <ac:picMk id="55" creationId="{B312FC6C-88EB-6675-F5D2-6B7224B88FD9}"/>
          </ac:picMkLst>
        </pc:picChg>
      </pc:sldChg>
      <pc:sldChg chg="addSp delSp modSp mod setBg">
        <pc:chgData name="Dirk Hitter" userId="decef143710a2aad" providerId="LiveId" clId="{0354DB30-8EAB-45FF-8902-9C537536AF09}" dt="2025-06-06T20:34:45.503" v="199" actId="14100"/>
        <pc:sldMkLst>
          <pc:docMk/>
          <pc:sldMk cId="0" sldId="330"/>
        </pc:sldMkLst>
        <pc:spChg chg="mod ord">
          <ac:chgData name="Dirk Hitter" userId="decef143710a2aad" providerId="LiveId" clId="{0354DB30-8EAB-45FF-8902-9C537536AF09}" dt="2025-06-06T20:34:45.503" v="199" actId="14100"/>
          <ac:spMkLst>
            <pc:docMk/>
            <pc:sldMk cId="0" sldId="330"/>
            <ac:spMk id="2" creationId="{00000000-0000-0000-0000-000000000000}"/>
          </ac:spMkLst>
        </pc:spChg>
        <pc:spChg chg="mod">
          <ac:chgData name="Dirk Hitter" userId="decef143710a2aad" providerId="LiveId" clId="{0354DB30-8EAB-45FF-8902-9C537536AF09}" dt="2025-06-06T20:34:07.464" v="193" actId="108"/>
          <ac:spMkLst>
            <pc:docMk/>
            <pc:sldMk cId="0" sldId="330"/>
            <ac:spMk id="6" creationId="{00000000-0000-0000-0000-000000000000}"/>
          </ac:spMkLst>
        </pc:spChg>
        <pc:spChg chg="mod ord">
          <ac:chgData name="Dirk Hitter" userId="decef143710a2aad" providerId="LiveId" clId="{0354DB30-8EAB-45FF-8902-9C537536AF09}" dt="2025-06-06T20:33:35.116" v="187" actId="26606"/>
          <ac:spMkLst>
            <pc:docMk/>
            <pc:sldMk cId="0" sldId="330"/>
            <ac:spMk id="9" creationId="{972F0D8C-0CA1-8074-D530-DFFF1D8456C5}"/>
          </ac:spMkLst>
        </pc:spChg>
        <pc:spChg chg="mod">
          <ac:chgData name="Dirk Hitter" userId="decef143710a2aad" providerId="LiveId" clId="{0354DB30-8EAB-45FF-8902-9C537536AF09}" dt="2025-06-06T20:33:35.116" v="187" actId="26606"/>
          <ac:spMkLst>
            <pc:docMk/>
            <pc:sldMk cId="0" sldId="330"/>
            <ac:spMk id="10" creationId="{F7083A9C-0ED9-8089-C341-3934CE788968}"/>
          </ac:spMkLst>
        </pc:spChg>
        <pc:spChg chg="add del">
          <ac:chgData name="Dirk Hitter" userId="decef143710a2aad" providerId="LiveId" clId="{0354DB30-8EAB-45FF-8902-9C537536AF09}" dt="2025-06-06T20:33:30.180" v="184" actId="26606"/>
          <ac:spMkLst>
            <pc:docMk/>
            <pc:sldMk cId="0" sldId="330"/>
            <ac:spMk id="15" creationId="{8D1AA55E-40D5-461B-A5A8-4AE8AAB71B08}"/>
          </ac:spMkLst>
        </pc:spChg>
        <pc:spChg chg="add del">
          <ac:chgData name="Dirk Hitter" userId="decef143710a2aad" providerId="LiveId" clId="{0354DB30-8EAB-45FF-8902-9C537536AF09}" dt="2025-06-06T20:33:30.180" v="184" actId="26606"/>
          <ac:spMkLst>
            <pc:docMk/>
            <pc:sldMk cId="0" sldId="330"/>
            <ac:spMk id="19" creationId="{6CB927A4-E432-4310-9CD5-E89FF5063179}"/>
          </ac:spMkLst>
        </pc:spChg>
        <pc:spChg chg="add del">
          <ac:chgData name="Dirk Hitter" userId="decef143710a2aad" providerId="LiveId" clId="{0354DB30-8EAB-45FF-8902-9C537536AF09}" dt="2025-06-06T20:33:30.180" v="184" actId="26606"/>
          <ac:spMkLst>
            <pc:docMk/>
            <pc:sldMk cId="0" sldId="330"/>
            <ac:spMk id="21" creationId="{E3020543-B24B-4EC4-8FFC-8DD88EEA91A8}"/>
          </ac:spMkLst>
        </pc:spChg>
        <pc:spChg chg="add del">
          <ac:chgData name="Dirk Hitter" userId="decef143710a2aad" providerId="LiveId" clId="{0354DB30-8EAB-45FF-8902-9C537536AF09}" dt="2025-06-06T20:33:34.970" v="186" actId="26606"/>
          <ac:spMkLst>
            <pc:docMk/>
            <pc:sldMk cId="0" sldId="330"/>
            <ac:spMk id="23" creationId="{B86AA2DA-281A-4806-8977-D617AEAC830F}"/>
          </ac:spMkLst>
        </pc:spChg>
        <pc:spChg chg="add del">
          <ac:chgData name="Dirk Hitter" userId="decef143710a2aad" providerId="LiveId" clId="{0354DB30-8EAB-45FF-8902-9C537536AF09}" dt="2025-06-06T20:33:34.970" v="186" actId="26606"/>
          <ac:spMkLst>
            <pc:docMk/>
            <pc:sldMk cId="0" sldId="330"/>
            <ac:spMk id="24" creationId="{64185774-6FC0-4B8D-A8DB-A8854688960B}"/>
          </ac:spMkLst>
        </pc:spChg>
        <pc:spChg chg="add del">
          <ac:chgData name="Dirk Hitter" userId="decef143710a2aad" providerId="LiveId" clId="{0354DB30-8EAB-45FF-8902-9C537536AF09}" dt="2025-06-06T20:33:34.970" v="186" actId="26606"/>
          <ac:spMkLst>
            <pc:docMk/>
            <pc:sldMk cId="0" sldId="330"/>
            <ac:spMk id="25" creationId="{B7D3B4FC-79F4-47D2-9D79-DA876E6AD813}"/>
          </ac:spMkLst>
        </pc:spChg>
        <pc:spChg chg="add del">
          <ac:chgData name="Dirk Hitter" userId="decef143710a2aad" providerId="LiveId" clId="{0354DB30-8EAB-45FF-8902-9C537536AF09}" dt="2025-06-06T20:33:34.970" v="186" actId="26606"/>
          <ac:spMkLst>
            <pc:docMk/>
            <pc:sldMk cId="0" sldId="330"/>
            <ac:spMk id="26" creationId="{2775D660-3127-4688-9782-F7C4639B1691}"/>
          </ac:spMkLst>
        </pc:spChg>
        <pc:spChg chg="add">
          <ac:chgData name="Dirk Hitter" userId="decef143710a2aad" providerId="LiveId" clId="{0354DB30-8EAB-45FF-8902-9C537536AF09}" dt="2025-06-06T20:33:35.116" v="187" actId="26606"/>
          <ac:spMkLst>
            <pc:docMk/>
            <pc:sldMk cId="0" sldId="330"/>
            <ac:spMk id="28" creationId="{7FF47CB7-972F-479F-A36D-9E72D26EC8DA}"/>
          </ac:spMkLst>
        </pc:spChg>
        <pc:spChg chg="add">
          <ac:chgData name="Dirk Hitter" userId="decef143710a2aad" providerId="LiveId" clId="{0354DB30-8EAB-45FF-8902-9C537536AF09}" dt="2025-06-06T20:33:35.116" v="187" actId="26606"/>
          <ac:spMkLst>
            <pc:docMk/>
            <pc:sldMk cId="0" sldId="330"/>
            <ac:spMk id="29" creationId="{0D153B68-5844-490D-8E67-F616D6D721CA}"/>
          </ac:spMkLst>
        </pc:spChg>
        <pc:spChg chg="add">
          <ac:chgData name="Dirk Hitter" userId="decef143710a2aad" providerId="LiveId" clId="{0354DB30-8EAB-45FF-8902-9C537536AF09}" dt="2025-06-06T20:33:35.116" v="187" actId="26606"/>
          <ac:spMkLst>
            <pc:docMk/>
            <pc:sldMk cId="0" sldId="330"/>
            <ac:spMk id="30" creationId="{9A0D773F-7A7D-4DBB-9DEA-86BB8B8F4BC8}"/>
          </ac:spMkLst>
        </pc:spChg>
        <pc:picChg chg="add mod ord">
          <ac:chgData name="Dirk Hitter" userId="decef143710a2aad" providerId="LiveId" clId="{0354DB30-8EAB-45FF-8902-9C537536AF09}" dt="2025-06-06T20:33:35.116" v="187" actId="26606"/>
          <ac:picMkLst>
            <pc:docMk/>
            <pc:sldMk cId="0" sldId="330"/>
            <ac:picMk id="4" creationId="{A0D729CE-3EA5-5F62-CEE1-B41D9C616600}"/>
          </ac:picMkLst>
        </pc:picChg>
        <pc:cxnChg chg="add del">
          <ac:chgData name="Dirk Hitter" userId="decef143710a2aad" providerId="LiveId" clId="{0354DB30-8EAB-45FF-8902-9C537536AF09}" dt="2025-06-06T20:33:30.180" v="184" actId="26606"/>
          <ac:cxnSpMkLst>
            <pc:docMk/>
            <pc:sldMk cId="0" sldId="330"/>
            <ac:cxnSpMk id="17" creationId="{7EB498BD-8089-4626-91EA-4978EBEF535E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95DBA-51EE-498B-8E3E-C8883D999A1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AAB00C9-561E-4791-B8D7-4045493DC55E}">
      <dgm:prSet phldrT="[Text]" custT="1"/>
      <dgm:spPr/>
      <dgm:t>
        <a:bodyPr/>
        <a:lstStyle/>
        <a:p>
          <a:r>
            <a:rPr lang="de-DE" sz="2400" dirty="0"/>
            <a:t>Verständnis</a:t>
          </a:r>
        </a:p>
      </dgm:t>
    </dgm:pt>
    <dgm:pt modelId="{061BFAC7-A30A-48E8-B6AF-A78CB9731A5C}" type="parTrans" cxnId="{55DBA58F-EF45-4346-9D0E-EB25D575C206}">
      <dgm:prSet/>
      <dgm:spPr/>
      <dgm:t>
        <a:bodyPr/>
        <a:lstStyle/>
        <a:p>
          <a:endParaRPr lang="de-DE"/>
        </a:p>
      </dgm:t>
    </dgm:pt>
    <dgm:pt modelId="{F4930B06-CB91-482D-98A4-7D34BC41EB98}" type="sibTrans" cxnId="{55DBA58F-EF45-4346-9D0E-EB25D575C206}">
      <dgm:prSet/>
      <dgm:spPr/>
      <dgm:t>
        <a:bodyPr/>
        <a:lstStyle/>
        <a:p>
          <a:endParaRPr lang="de-DE"/>
        </a:p>
      </dgm:t>
    </dgm:pt>
    <dgm:pt modelId="{51AE8635-0482-401A-9E5C-723B7176911A}">
      <dgm:prSet phldrT="[Text]" custT="1"/>
      <dgm:spPr/>
      <dgm:t>
        <a:bodyPr/>
        <a:lstStyle/>
        <a:p>
          <a:r>
            <a:rPr lang="de-DE" sz="2400" dirty="0"/>
            <a:t>Aufnahme in die Gemeinschaft</a:t>
          </a:r>
        </a:p>
      </dgm:t>
    </dgm:pt>
    <dgm:pt modelId="{2C91FAFF-45A6-4D6D-87FC-E64D66D07BD9}" type="parTrans" cxnId="{D3CFD3CF-D5C1-4AA4-A6C5-67165A444182}">
      <dgm:prSet/>
      <dgm:spPr/>
      <dgm:t>
        <a:bodyPr/>
        <a:lstStyle/>
        <a:p>
          <a:endParaRPr lang="de-DE"/>
        </a:p>
      </dgm:t>
    </dgm:pt>
    <dgm:pt modelId="{6FE084C7-A683-4F55-BD01-CBA985267F33}" type="sibTrans" cxnId="{D3CFD3CF-D5C1-4AA4-A6C5-67165A444182}">
      <dgm:prSet/>
      <dgm:spPr/>
      <dgm:t>
        <a:bodyPr/>
        <a:lstStyle/>
        <a:p>
          <a:endParaRPr lang="de-DE"/>
        </a:p>
      </dgm:t>
    </dgm:pt>
    <dgm:pt modelId="{5D646730-7A94-4209-AFF8-701C7C197FDD}">
      <dgm:prSet phldrT="[Text]" custT="1"/>
      <dgm:spPr/>
      <dgm:t>
        <a:bodyPr/>
        <a:lstStyle/>
        <a:p>
          <a:r>
            <a:rPr lang="de-DE" sz="2400" dirty="0"/>
            <a:t>Vertiefung des Glaubens</a:t>
          </a:r>
        </a:p>
      </dgm:t>
    </dgm:pt>
    <dgm:pt modelId="{6559FFDB-3AC0-4790-872D-2E10B002E73A}" type="parTrans" cxnId="{11ADBE68-100B-480B-B568-0F7183427178}">
      <dgm:prSet/>
      <dgm:spPr/>
      <dgm:t>
        <a:bodyPr/>
        <a:lstStyle/>
        <a:p>
          <a:endParaRPr lang="de-DE"/>
        </a:p>
      </dgm:t>
    </dgm:pt>
    <dgm:pt modelId="{06939B17-FA5C-4C52-B3AA-14A29F1D9933}" type="sibTrans" cxnId="{11ADBE68-100B-480B-B568-0F7183427178}">
      <dgm:prSet/>
      <dgm:spPr/>
      <dgm:t>
        <a:bodyPr/>
        <a:lstStyle/>
        <a:p>
          <a:endParaRPr lang="de-DE"/>
        </a:p>
      </dgm:t>
    </dgm:pt>
    <dgm:pt modelId="{32659A75-D4E6-4827-8697-DADA3296D719}">
      <dgm:prSet phldrT="[Text]" custT="1"/>
      <dgm:spPr/>
      <dgm:t>
        <a:bodyPr/>
        <a:lstStyle/>
        <a:p>
          <a:r>
            <a:rPr lang="de-DE" sz="2400" dirty="0"/>
            <a:t>Leben in und mit dem Glauben</a:t>
          </a:r>
        </a:p>
      </dgm:t>
    </dgm:pt>
    <dgm:pt modelId="{BC230BA6-9563-43E7-B547-F7D51BC8BAA9}" type="parTrans" cxnId="{4C1B4950-7C58-4DE0-8BBE-293D17A4FBEE}">
      <dgm:prSet/>
      <dgm:spPr/>
      <dgm:t>
        <a:bodyPr/>
        <a:lstStyle/>
        <a:p>
          <a:endParaRPr lang="de-DE"/>
        </a:p>
      </dgm:t>
    </dgm:pt>
    <dgm:pt modelId="{472149D2-815B-48D0-8481-436340222C8B}" type="sibTrans" cxnId="{4C1B4950-7C58-4DE0-8BBE-293D17A4FBEE}">
      <dgm:prSet/>
      <dgm:spPr/>
      <dgm:t>
        <a:bodyPr/>
        <a:lstStyle/>
        <a:p>
          <a:endParaRPr lang="de-DE"/>
        </a:p>
      </dgm:t>
    </dgm:pt>
    <dgm:pt modelId="{94876062-3DC2-4752-B23D-DF4166D6AC51}">
      <dgm:prSet custT="1"/>
      <dgm:spPr/>
      <dgm:t>
        <a:bodyPr/>
        <a:lstStyle/>
        <a:p>
          <a:r>
            <a:rPr lang="de-DE" sz="2400" dirty="0"/>
            <a:t>Reflexion</a:t>
          </a:r>
        </a:p>
      </dgm:t>
    </dgm:pt>
    <dgm:pt modelId="{4817EED9-3AA3-4DA1-B7B9-CBB88CFB247D}" type="parTrans" cxnId="{06FE9449-FF8C-4D42-9594-3E4E5FDECF34}">
      <dgm:prSet/>
      <dgm:spPr/>
      <dgm:t>
        <a:bodyPr/>
        <a:lstStyle/>
        <a:p>
          <a:endParaRPr lang="de-DE"/>
        </a:p>
      </dgm:t>
    </dgm:pt>
    <dgm:pt modelId="{D8D39444-896B-4F90-BAD9-7874776BAF4E}" type="sibTrans" cxnId="{06FE9449-FF8C-4D42-9594-3E4E5FDECF34}">
      <dgm:prSet/>
      <dgm:spPr/>
      <dgm:t>
        <a:bodyPr/>
        <a:lstStyle/>
        <a:p>
          <a:endParaRPr lang="de-DE"/>
        </a:p>
      </dgm:t>
    </dgm:pt>
    <dgm:pt modelId="{A1072963-0089-4465-A2EA-5F761B41EA31}">
      <dgm:prSet phldrT="[Text]" custT="1"/>
      <dgm:spPr/>
      <dgm:t>
        <a:bodyPr/>
        <a:lstStyle/>
        <a:p>
          <a:r>
            <a:rPr lang="de-DE" sz="1800" dirty="0"/>
            <a:t>Haltungen</a:t>
          </a:r>
        </a:p>
      </dgm:t>
    </dgm:pt>
    <dgm:pt modelId="{D4905D49-DA7E-47D8-A762-FF1F335E54FE}" type="parTrans" cxnId="{6A1043C9-6920-4500-91DD-1FA5966F0AFC}">
      <dgm:prSet/>
      <dgm:spPr/>
      <dgm:t>
        <a:bodyPr/>
        <a:lstStyle/>
        <a:p>
          <a:endParaRPr lang="de-DE"/>
        </a:p>
      </dgm:t>
    </dgm:pt>
    <dgm:pt modelId="{0D1B89E5-39C1-4765-8B19-8C654213C473}" type="sibTrans" cxnId="{6A1043C9-6920-4500-91DD-1FA5966F0AFC}">
      <dgm:prSet/>
      <dgm:spPr/>
      <dgm:t>
        <a:bodyPr/>
        <a:lstStyle/>
        <a:p>
          <a:endParaRPr lang="de-DE"/>
        </a:p>
      </dgm:t>
    </dgm:pt>
    <dgm:pt modelId="{A831DAFA-8702-48F7-9DC3-4C069492E1E7}">
      <dgm:prSet phldrT="[Text]" custT="1"/>
      <dgm:spPr/>
      <dgm:t>
        <a:bodyPr/>
        <a:lstStyle/>
        <a:p>
          <a:r>
            <a:rPr lang="de-DE" sz="1800" dirty="0"/>
            <a:t>Ziele</a:t>
          </a:r>
        </a:p>
      </dgm:t>
    </dgm:pt>
    <dgm:pt modelId="{9CAED4A9-B0BB-4E78-A977-A2DAFFEEC6C5}" type="parTrans" cxnId="{A2DE860C-D812-4FEF-A08E-97DB03EBA63F}">
      <dgm:prSet/>
      <dgm:spPr/>
      <dgm:t>
        <a:bodyPr/>
        <a:lstStyle/>
        <a:p>
          <a:endParaRPr lang="de-DE"/>
        </a:p>
      </dgm:t>
    </dgm:pt>
    <dgm:pt modelId="{07B72033-6798-4057-9482-955B335012CC}" type="sibTrans" cxnId="{A2DE860C-D812-4FEF-A08E-97DB03EBA63F}">
      <dgm:prSet/>
      <dgm:spPr/>
      <dgm:t>
        <a:bodyPr/>
        <a:lstStyle/>
        <a:p>
          <a:endParaRPr lang="de-DE"/>
        </a:p>
      </dgm:t>
    </dgm:pt>
    <dgm:pt modelId="{48D15D4C-FBFA-4ECF-84DF-C6B0B84D0F94}">
      <dgm:prSet custT="1"/>
      <dgm:spPr/>
      <dgm:t>
        <a:bodyPr/>
        <a:lstStyle/>
        <a:p>
          <a:r>
            <a:rPr lang="de-DE" sz="1800" dirty="0"/>
            <a:t>Taufe</a:t>
          </a:r>
        </a:p>
      </dgm:t>
    </dgm:pt>
    <dgm:pt modelId="{089AE3FE-188F-4F86-8C8B-CD0F015256DD}" type="parTrans" cxnId="{61E56A41-F4AC-42BA-A65E-635B236E6E1C}">
      <dgm:prSet/>
      <dgm:spPr/>
      <dgm:t>
        <a:bodyPr/>
        <a:lstStyle/>
        <a:p>
          <a:endParaRPr lang="de-DE"/>
        </a:p>
      </dgm:t>
    </dgm:pt>
    <dgm:pt modelId="{70B281E6-E7E2-45EF-8EE2-484084FA4037}" type="sibTrans" cxnId="{61E56A41-F4AC-42BA-A65E-635B236E6E1C}">
      <dgm:prSet/>
      <dgm:spPr/>
      <dgm:t>
        <a:bodyPr/>
        <a:lstStyle/>
        <a:p>
          <a:endParaRPr lang="de-DE"/>
        </a:p>
      </dgm:t>
    </dgm:pt>
    <dgm:pt modelId="{6DD63BF5-2CF0-45D7-85F9-638F75F07647}">
      <dgm:prSet custT="1"/>
      <dgm:spPr/>
      <dgm:t>
        <a:bodyPr/>
        <a:lstStyle/>
        <a:p>
          <a:r>
            <a:rPr lang="de-DE" sz="1800" dirty="0"/>
            <a:t>katechetische Angebote für Kinder und junge Familien</a:t>
          </a:r>
        </a:p>
      </dgm:t>
    </dgm:pt>
    <dgm:pt modelId="{7C2E517E-D3E2-479E-A61D-AB5221699BCD}" type="parTrans" cxnId="{8B77E7F9-04FC-49C0-B9DB-479B8F475920}">
      <dgm:prSet/>
      <dgm:spPr/>
      <dgm:t>
        <a:bodyPr/>
        <a:lstStyle/>
        <a:p>
          <a:endParaRPr lang="de-DE"/>
        </a:p>
      </dgm:t>
    </dgm:pt>
    <dgm:pt modelId="{73526682-736B-431C-B0C8-763BA4E2045F}" type="sibTrans" cxnId="{8B77E7F9-04FC-49C0-B9DB-479B8F475920}">
      <dgm:prSet/>
      <dgm:spPr/>
      <dgm:t>
        <a:bodyPr/>
        <a:lstStyle/>
        <a:p>
          <a:endParaRPr lang="de-DE"/>
        </a:p>
      </dgm:t>
    </dgm:pt>
    <dgm:pt modelId="{6F14F84C-EA37-43D3-9A98-964E855291F5}">
      <dgm:prSet custT="1"/>
      <dgm:spPr/>
      <dgm:t>
        <a:bodyPr/>
        <a:lstStyle/>
        <a:p>
          <a:r>
            <a:rPr lang="de-DE" sz="1800" dirty="0"/>
            <a:t>Erstkommunion</a:t>
          </a:r>
        </a:p>
      </dgm:t>
    </dgm:pt>
    <dgm:pt modelId="{0CF99F7C-1118-4042-8949-6E3B6FD9B5D6}" type="parTrans" cxnId="{ABBD3CDD-33DF-48F4-BF8F-798B5E7080B6}">
      <dgm:prSet/>
      <dgm:spPr/>
      <dgm:t>
        <a:bodyPr/>
        <a:lstStyle/>
        <a:p>
          <a:endParaRPr lang="de-DE"/>
        </a:p>
      </dgm:t>
    </dgm:pt>
    <dgm:pt modelId="{0F4FD2E3-6753-48A0-9352-B70378E53439}" type="sibTrans" cxnId="{ABBD3CDD-33DF-48F4-BF8F-798B5E7080B6}">
      <dgm:prSet/>
      <dgm:spPr/>
      <dgm:t>
        <a:bodyPr/>
        <a:lstStyle/>
        <a:p>
          <a:endParaRPr lang="de-DE"/>
        </a:p>
      </dgm:t>
    </dgm:pt>
    <dgm:pt modelId="{FCD41276-4D8F-488E-8ADF-A4E32B175185}">
      <dgm:prSet custT="1"/>
      <dgm:spPr/>
      <dgm:t>
        <a:bodyPr/>
        <a:lstStyle/>
        <a:p>
          <a:r>
            <a:rPr lang="de-DE" sz="1800" dirty="0" err="1"/>
            <a:t>Firmkatechese</a:t>
          </a:r>
          <a:endParaRPr lang="de-DE" sz="1800" dirty="0"/>
        </a:p>
      </dgm:t>
    </dgm:pt>
    <dgm:pt modelId="{7C0223AC-11CC-4641-B287-DBA5F6EF00D1}" type="parTrans" cxnId="{51906601-3BC6-4594-A25A-3B625A172737}">
      <dgm:prSet/>
      <dgm:spPr/>
      <dgm:t>
        <a:bodyPr/>
        <a:lstStyle/>
        <a:p>
          <a:endParaRPr lang="de-DE"/>
        </a:p>
      </dgm:t>
    </dgm:pt>
    <dgm:pt modelId="{B482CC57-5FCF-4994-9664-C30B41C14FE9}" type="sibTrans" cxnId="{51906601-3BC6-4594-A25A-3B625A172737}">
      <dgm:prSet/>
      <dgm:spPr/>
      <dgm:t>
        <a:bodyPr/>
        <a:lstStyle/>
        <a:p>
          <a:endParaRPr lang="de-DE"/>
        </a:p>
      </dgm:t>
    </dgm:pt>
    <dgm:pt modelId="{1212AB29-43AC-492A-B9A8-7D69B70F90A7}">
      <dgm:prSet custT="1"/>
      <dgm:spPr/>
      <dgm:t>
        <a:bodyPr/>
        <a:lstStyle/>
        <a:p>
          <a:r>
            <a:rPr lang="de-DE" sz="1800" dirty="0"/>
            <a:t>katechetische Angebote für Jugendliche und Erwachsene </a:t>
          </a:r>
        </a:p>
      </dgm:t>
    </dgm:pt>
    <dgm:pt modelId="{E14FA753-6CE1-4C8D-850B-E8D61E7C055A}" type="parTrans" cxnId="{0A1E7A84-9362-4F59-9E8A-764C4E44622E}">
      <dgm:prSet/>
      <dgm:spPr/>
      <dgm:t>
        <a:bodyPr/>
        <a:lstStyle/>
        <a:p>
          <a:endParaRPr lang="de-DE"/>
        </a:p>
      </dgm:t>
    </dgm:pt>
    <dgm:pt modelId="{917EAAAF-E44E-42B5-BB92-6BF4C3BFB1F0}" type="sibTrans" cxnId="{0A1E7A84-9362-4F59-9E8A-764C4E44622E}">
      <dgm:prSet/>
      <dgm:spPr/>
      <dgm:t>
        <a:bodyPr/>
        <a:lstStyle/>
        <a:p>
          <a:endParaRPr lang="de-DE"/>
        </a:p>
      </dgm:t>
    </dgm:pt>
    <dgm:pt modelId="{C2DDF93A-5C38-4FBA-9FC8-351D593D4E6E}">
      <dgm:prSet phldrT="[Text]" custT="1"/>
      <dgm:spPr/>
      <dgm:t>
        <a:bodyPr/>
        <a:lstStyle/>
        <a:p>
          <a:r>
            <a:rPr lang="de-DE" sz="1800" dirty="0"/>
            <a:t>Katechese für die weiteren Sakramente</a:t>
          </a:r>
        </a:p>
      </dgm:t>
    </dgm:pt>
    <dgm:pt modelId="{9DF32515-9BC7-46FE-8079-7723272836F0}" type="parTrans" cxnId="{ED490AE7-DB4B-47F0-92E6-3DBF080289F5}">
      <dgm:prSet/>
      <dgm:spPr/>
      <dgm:t>
        <a:bodyPr/>
        <a:lstStyle/>
        <a:p>
          <a:endParaRPr lang="de-DE"/>
        </a:p>
      </dgm:t>
    </dgm:pt>
    <dgm:pt modelId="{433DC6E9-05CE-4130-B12F-733E0F906CD3}" type="sibTrans" cxnId="{ED490AE7-DB4B-47F0-92E6-3DBF080289F5}">
      <dgm:prSet/>
      <dgm:spPr/>
      <dgm:t>
        <a:bodyPr/>
        <a:lstStyle/>
        <a:p>
          <a:endParaRPr lang="de-DE"/>
        </a:p>
      </dgm:t>
    </dgm:pt>
    <dgm:pt modelId="{A81265F0-FCC7-4922-A657-AE9657553BB0}">
      <dgm:prSet phldrT="[Text]" custT="1"/>
      <dgm:spPr/>
      <dgm:t>
        <a:bodyPr/>
        <a:lstStyle/>
        <a:p>
          <a:r>
            <a:rPr lang="de-DE" sz="1800" dirty="0"/>
            <a:t>andere Angebote</a:t>
          </a:r>
        </a:p>
      </dgm:t>
    </dgm:pt>
    <dgm:pt modelId="{E74ADE81-1841-479B-BD32-13A3AAC360B2}" type="parTrans" cxnId="{C8950362-02C8-44D3-8180-8B20E1453D0E}">
      <dgm:prSet/>
      <dgm:spPr/>
      <dgm:t>
        <a:bodyPr/>
        <a:lstStyle/>
        <a:p>
          <a:endParaRPr lang="de-DE"/>
        </a:p>
      </dgm:t>
    </dgm:pt>
    <dgm:pt modelId="{D14AD8FD-5E84-420C-8FC9-B1630218D644}" type="sibTrans" cxnId="{C8950362-02C8-44D3-8180-8B20E1453D0E}">
      <dgm:prSet/>
      <dgm:spPr/>
      <dgm:t>
        <a:bodyPr/>
        <a:lstStyle/>
        <a:p>
          <a:endParaRPr lang="de-DE"/>
        </a:p>
      </dgm:t>
    </dgm:pt>
    <dgm:pt modelId="{41FF5AF8-64C7-4C4C-9E68-5EB684E59852}">
      <dgm:prSet custT="1"/>
      <dgm:spPr/>
      <dgm:t>
        <a:bodyPr/>
        <a:lstStyle/>
        <a:p>
          <a:r>
            <a:rPr lang="de-DE" sz="1800" dirty="0"/>
            <a:t>Evaluation katechetischer Angebote</a:t>
          </a:r>
        </a:p>
      </dgm:t>
    </dgm:pt>
    <dgm:pt modelId="{D5D64EFF-6D02-4639-8FEA-A87904546F5E}" type="parTrans" cxnId="{053A5AFE-C2B0-42AC-BD58-EA21FB4D3BBE}">
      <dgm:prSet/>
      <dgm:spPr/>
      <dgm:t>
        <a:bodyPr/>
        <a:lstStyle/>
        <a:p>
          <a:endParaRPr lang="de-DE"/>
        </a:p>
      </dgm:t>
    </dgm:pt>
    <dgm:pt modelId="{9D485808-E2A0-425E-A65F-25E0239B355B}" type="sibTrans" cxnId="{053A5AFE-C2B0-42AC-BD58-EA21FB4D3BBE}">
      <dgm:prSet/>
      <dgm:spPr/>
      <dgm:t>
        <a:bodyPr/>
        <a:lstStyle/>
        <a:p>
          <a:endParaRPr lang="de-DE"/>
        </a:p>
      </dgm:t>
    </dgm:pt>
    <dgm:pt modelId="{B2F17376-0A33-4F7D-A336-E3745274F472}">
      <dgm:prSet custT="1"/>
      <dgm:spPr/>
      <dgm:t>
        <a:bodyPr/>
        <a:lstStyle/>
        <a:p>
          <a:r>
            <a:rPr lang="de-DE" sz="1800" dirty="0"/>
            <a:t>Ausblick</a:t>
          </a:r>
        </a:p>
      </dgm:t>
    </dgm:pt>
    <dgm:pt modelId="{56C9EFDF-5578-481D-BDC6-558352CA42DC}" type="parTrans" cxnId="{CB7028D5-8B8B-4774-8A5A-D0FD99C9F3BA}">
      <dgm:prSet/>
      <dgm:spPr/>
      <dgm:t>
        <a:bodyPr/>
        <a:lstStyle/>
        <a:p>
          <a:endParaRPr lang="de-DE"/>
        </a:p>
      </dgm:t>
    </dgm:pt>
    <dgm:pt modelId="{94FB5220-DBD9-4D92-9267-F53CDE24302E}" type="sibTrans" cxnId="{CB7028D5-8B8B-4774-8A5A-D0FD99C9F3BA}">
      <dgm:prSet/>
      <dgm:spPr/>
      <dgm:t>
        <a:bodyPr/>
        <a:lstStyle/>
        <a:p>
          <a:endParaRPr lang="de-DE"/>
        </a:p>
      </dgm:t>
    </dgm:pt>
    <dgm:pt modelId="{065F4448-53EE-4892-9E60-5184168DCC2A}" type="pres">
      <dgm:prSet presAssocID="{70795DBA-51EE-498B-8E3E-C8883D999A13}" presName="arrowDiagram" presStyleCnt="0">
        <dgm:presLayoutVars>
          <dgm:chMax val="5"/>
          <dgm:dir/>
          <dgm:resizeHandles val="exact"/>
        </dgm:presLayoutVars>
      </dgm:prSet>
      <dgm:spPr/>
    </dgm:pt>
    <dgm:pt modelId="{069BD16A-8BCB-4EBD-88CA-64AF20996576}" type="pres">
      <dgm:prSet presAssocID="{70795DBA-51EE-498B-8E3E-C8883D999A13}" presName="arrow" presStyleLbl="bgShp" presStyleIdx="0" presStyleCnt="1" custScaleX="127136" custLinFactNeighborX="-94" custLinFactNeighborY="-624"/>
      <dgm:spPr/>
    </dgm:pt>
    <dgm:pt modelId="{381B8A09-8980-474B-8486-64E1E4EDAEAC}" type="pres">
      <dgm:prSet presAssocID="{70795DBA-51EE-498B-8E3E-C8883D999A13}" presName="arrowDiagram5" presStyleCnt="0"/>
      <dgm:spPr/>
    </dgm:pt>
    <dgm:pt modelId="{5C8EA753-E105-4113-BFB6-7605AE14D8C0}" type="pres">
      <dgm:prSet presAssocID="{5AAB00C9-561E-4791-B8D7-4045493DC55E}" presName="bullet5a" presStyleLbl="node1" presStyleIdx="0" presStyleCnt="5" custLinFactX="-284568" custLinFactNeighborX="-300000" custLinFactNeighborY="72012"/>
      <dgm:spPr/>
    </dgm:pt>
    <dgm:pt modelId="{FAD47B69-6F9B-445A-A363-6443001D61D3}" type="pres">
      <dgm:prSet presAssocID="{5AAB00C9-561E-4791-B8D7-4045493DC55E}" presName="textBox5a" presStyleLbl="revTx" presStyleIdx="0" presStyleCnt="5" custScaleX="154051" custLinFactNeighborX="-73629" custLinFactNeighborY="-655">
        <dgm:presLayoutVars>
          <dgm:bulletEnabled val="1"/>
        </dgm:presLayoutVars>
      </dgm:prSet>
      <dgm:spPr/>
    </dgm:pt>
    <dgm:pt modelId="{8C70C740-2CD4-4372-804C-1BF0B6B0FAC1}" type="pres">
      <dgm:prSet presAssocID="{51AE8635-0482-401A-9E5C-723B7176911A}" presName="bullet5b" presStyleLbl="node1" presStyleIdx="1" presStyleCnt="5" custLinFactX="-94856" custLinFactNeighborX="-100000" custLinFactNeighborY="-32476"/>
      <dgm:spPr/>
    </dgm:pt>
    <dgm:pt modelId="{C694F0DF-2E07-47F8-83ED-21F1F090C7D8}" type="pres">
      <dgm:prSet presAssocID="{51AE8635-0482-401A-9E5C-723B7176911A}" presName="textBox5b" presStyleLbl="revTx" presStyleIdx="1" presStyleCnt="5" custScaleX="155117" custLinFactNeighborX="-17607" custLinFactNeighborY="0">
        <dgm:presLayoutVars>
          <dgm:bulletEnabled val="1"/>
        </dgm:presLayoutVars>
      </dgm:prSet>
      <dgm:spPr/>
    </dgm:pt>
    <dgm:pt modelId="{5CA7A1C0-955D-4BCC-BD8E-003B049DFB05}" type="pres">
      <dgm:prSet presAssocID="{5D646730-7A94-4209-AFF8-701C7C197FDD}" presName="bullet5c" presStyleLbl="node1" presStyleIdx="2" presStyleCnt="5" custLinFactNeighborX="-26386" custLinFactNeighborY="-50743"/>
      <dgm:spPr/>
    </dgm:pt>
    <dgm:pt modelId="{5664985E-177B-4765-8897-BB4BA2F2F957}" type="pres">
      <dgm:prSet presAssocID="{5D646730-7A94-4209-AFF8-701C7C197FDD}" presName="textBox5c" presStyleLbl="revTx" presStyleIdx="2" presStyleCnt="5" custScaleX="117022" custLinFactNeighborX="12621" custLinFactNeighborY="-2774">
        <dgm:presLayoutVars>
          <dgm:bulletEnabled val="1"/>
        </dgm:presLayoutVars>
      </dgm:prSet>
      <dgm:spPr/>
    </dgm:pt>
    <dgm:pt modelId="{620CC207-C246-4D62-AAB7-6F260355E817}" type="pres">
      <dgm:prSet presAssocID="{32659A75-D4E6-4827-8697-DADA3296D719}" presName="bullet5d" presStyleLbl="node1" presStyleIdx="3" presStyleCnt="5" custLinFactNeighborX="40856" custLinFactNeighborY="-36143"/>
      <dgm:spPr/>
    </dgm:pt>
    <dgm:pt modelId="{C2F94F1D-0FB4-48A3-BD01-45C8AD80AB6E}" type="pres">
      <dgm:prSet presAssocID="{32659A75-D4E6-4827-8697-DADA3296D719}" presName="textBox5d" presStyleLbl="revTx" presStyleIdx="3" presStyleCnt="5" custScaleX="138381" custLinFactNeighborX="29806" custLinFactNeighborY="1163">
        <dgm:presLayoutVars>
          <dgm:bulletEnabled val="1"/>
        </dgm:presLayoutVars>
      </dgm:prSet>
      <dgm:spPr/>
    </dgm:pt>
    <dgm:pt modelId="{D9320862-55C1-4B0B-994F-B8DD991D35AA}" type="pres">
      <dgm:prSet presAssocID="{94876062-3DC2-4752-B23D-DF4166D6AC51}" presName="bullet5e" presStyleLbl="node1" presStyleIdx="4" presStyleCnt="5" custLinFactX="15928" custLinFactNeighborX="100000" custLinFactNeighborY="-35765"/>
      <dgm:spPr/>
    </dgm:pt>
    <dgm:pt modelId="{46CEC438-AEC0-4406-878C-FFBFE1B2CE29}" type="pres">
      <dgm:prSet presAssocID="{94876062-3DC2-4752-B23D-DF4166D6AC51}" presName="textBox5e" presStyleLbl="revTx" presStyleIdx="4" presStyleCnt="5" custScaleX="115880" custLinFactNeighborX="51637" custLinFactNeighborY="2118">
        <dgm:presLayoutVars>
          <dgm:bulletEnabled val="1"/>
        </dgm:presLayoutVars>
      </dgm:prSet>
      <dgm:spPr/>
    </dgm:pt>
  </dgm:ptLst>
  <dgm:cxnLst>
    <dgm:cxn modelId="{51906601-3BC6-4594-A25A-3B625A172737}" srcId="{5D646730-7A94-4209-AFF8-701C7C197FDD}" destId="{FCD41276-4D8F-488E-8ADF-A4E32B175185}" srcOrd="0" destOrd="0" parTransId="{7C0223AC-11CC-4641-B287-DBA5F6EF00D1}" sibTransId="{B482CC57-5FCF-4994-9664-C30B41C14FE9}"/>
    <dgm:cxn modelId="{A2DE860C-D812-4FEF-A08E-97DB03EBA63F}" srcId="{5AAB00C9-561E-4791-B8D7-4045493DC55E}" destId="{A831DAFA-8702-48F7-9DC3-4C069492E1E7}" srcOrd="1" destOrd="0" parTransId="{9CAED4A9-B0BB-4E78-A977-A2DAFFEEC6C5}" sibTransId="{07B72033-6798-4057-9482-955B335012CC}"/>
    <dgm:cxn modelId="{AD0BE01D-C757-4CCA-80F4-B3282FE3EB54}" type="presOf" srcId="{6DD63BF5-2CF0-45D7-85F9-638F75F07647}" destId="{C694F0DF-2E07-47F8-83ED-21F1F090C7D8}" srcOrd="0" destOrd="2" presId="urn:microsoft.com/office/officeart/2005/8/layout/arrow2"/>
    <dgm:cxn modelId="{E2C7A21F-5495-453D-8715-103B47F8C3A7}" type="presOf" srcId="{C2DDF93A-5C38-4FBA-9FC8-351D593D4E6E}" destId="{C2F94F1D-0FB4-48A3-BD01-45C8AD80AB6E}" srcOrd="0" destOrd="1" presId="urn:microsoft.com/office/officeart/2005/8/layout/arrow2"/>
    <dgm:cxn modelId="{022EA328-4A2C-4612-BA53-DAE3617FD1A9}" type="presOf" srcId="{5AAB00C9-561E-4791-B8D7-4045493DC55E}" destId="{FAD47B69-6F9B-445A-A363-6443001D61D3}" srcOrd="0" destOrd="0" presId="urn:microsoft.com/office/officeart/2005/8/layout/arrow2"/>
    <dgm:cxn modelId="{90FF443C-E069-4A1A-8E93-D8CC75FFF783}" type="presOf" srcId="{41FF5AF8-64C7-4C4C-9E68-5EB684E59852}" destId="{46CEC438-AEC0-4406-878C-FFBFE1B2CE29}" srcOrd="0" destOrd="1" presId="urn:microsoft.com/office/officeart/2005/8/layout/arrow2"/>
    <dgm:cxn modelId="{1333803D-2668-488F-BCFC-68731EF5DE79}" type="presOf" srcId="{32659A75-D4E6-4827-8697-DADA3296D719}" destId="{C2F94F1D-0FB4-48A3-BD01-45C8AD80AB6E}" srcOrd="0" destOrd="0" presId="urn:microsoft.com/office/officeart/2005/8/layout/arrow2"/>
    <dgm:cxn modelId="{CF7CED3E-EA75-4F61-8BB7-2CB22F294FD1}" type="presOf" srcId="{A831DAFA-8702-48F7-9DC3-4C069492E1E7}" destId="{FAD47B69-6F9B-445A-A363-6443001D61D3}" srcOrd="0" destOrd="2" presId="urn:microsoft.com/office/officeart/2005/8/layout/arrow2"/>
    <dgm:cxn modelId="{61E56A41-F4AC-42BA-A65E-635B236E6E1C}" srcId="{51AE8635-0482-401A-9E5C-723B7176911A}" destId="{48D15D4C-FBFA-4ECF-84DF-C6B0B84D0F94}" srcOrd="0" destOrd="0" parTransId="{089AE3FE-188F-4F86-8C8B-CD0F015256DD}" sibTransId="{70B281E6-E7E2-45EF-8EE2-484084FA4037}"/>
    <dgm:cxn modelId="{FD228261-90AF-4EFB-B460-1A6FA0961904}" type="presOf" srcId="{1212AB29-43AC-492A-B9A8-7D69B70F90A7}" destId="{5664985E-177B-4765-8897-BB4BA2F2F957}" srcOrd="0" destOrd="2" presId="urn:microsoft.com/office/officeart/2005/8/layout/arrow2"/>
    <dgm:cxn modelId="{C8950362-02C8-44D3-8180-8B20E1453D0E}" srcId="{32659A75-D4E6-4827-8697-DADA3296D719}" destId="{A81265F0-FCC7-4922-A657-AE9657553BB0}" srcOrd="1" destOrd="0" parTransId="{E74ADE81-1841-479B-BD32-13A3AAC360B2}" sibTransId="{D14AD8FD-5E84-420C-8FC9-B1630218D644}"/>
    <dgm:cxn modelId="{11ADBE68-100B-480B-B568-0F7183427178}" srcId="{70795DBA-51EE-498B-8E3E-C8883D999A13}" destId="{5D646730-7A94-4209-AFF8-701C7C197FDD}" srcOrd="2" destOrd="0" parTransId="{6559FFDB-3AC0-4790-872D-2E10B002E73A}" sibTransId="{06939B17-FA5C-4C52-B3AA-14A29F1D9933}"/>
    <dgm:cxn modelId="{06FE9449-FF8C-4D42-9594-3E4E5FDECF34}" srcId="{70795DBA-51EE-498B-8E3E-C8883D999A13}" destId="{94876062-3DC2-4752-B23D-DF4166D6AC51}" srcOrd="4" destOrd="0" parTransId="{4817EED9-3AA3-4DA1-B7B9-CBB88CFB247D}" sibTransId="{D8D39444-896B-4F90-BAD9-7874776BAF4E}"/>
    <dgm:cxn modelId="{4C1B4950-7C58-4DE0-8BBE-293D17A4FBEE}" srcId="{70795DBA-51EE-498B-8E3E-C8883D999A13}" destId="{32659A75-D4E6-4827-8697-DADA3296D719}" srcOrd="3" destOrd="0" parTransId="{BC230BA6-9563-43E7-B547-F7D51BC8BAA9}" sibTransId="{472149D2-815B-48D0-8481-436340222C8B}"/>
    <dgm:cxn modelId="{71695B51-1BC8-4B2C-B77F-D1C167CFC85A}" type="presOf" srcId="{A81265F0-FCC7-4922-A657-AE9657553BB0}" destId="{C2F94F1D-0FB4-48A3-BD01-45C8AD80AB6E}" srcOrd="0" destOrd="2" presId="urn:microsoft.com/office/officeart/2005/8/layout/arrow2"/>
    <dgm:cxn modelId="{0A1E7A84-9362-4F59-9E8A-764C4E44622E}" srcId="{5D646730-7A94-4209-AFF8-701C7C197FDD}" destId="{1212AB29-43AC-492A-B9A8-7D69B70F90A7}" srcOrd="1" destOrd="0" parTransId="{E14FA753-6CE1-4C8D-850B-E8D61E7C055A}" sibTransId="{917EAAAF-E44E-42B5-BB92-6BF4C3BFB1F0}"/>
    <dgm:cxn modelId="{DA7D7D87-1761-49B8-BF76-080FED0287E5}" type="presOf" srcId="{FCD41276-4D8F-488E-8ADF-A4E32B175185}" destId="{5664985E-177B-4765-8897-BB4BA2F2F957}" srcOrd="0" destOrd="1" presId="urn:microsoft.com/office/officeart/2005/8/layout/arrow2"/>
    <dgm:cxn modelId="{55DBA58F-EF45-4346-9D0E-EB25D575C206}" srcId="{70795DBA-51EE-498B-8E3E-C8883D999A13}" destId="{5AAB00C9-561E-4791-B8D7-4045493DC55E}" srcOrd="0" destOrd="0" parTransId="{061BFAC7-A30A-48E8-B6AF-A78CB9731A5C}" sibTransId="{F4930B06-CB91-482D-98A4-7D34BC41EB98}"/>
    <dgm:cxn modelId="{BBC65697-5A86-4102-8BA6-F8E2CC1911EB}" type="presOf" srcId="{A1072963-0089-4465-A2EA-5F761B41EA31}" destId="{FAD47B69-6F9B-445A-A363-6443001D61D3}" srcOrd="0" destOrd="1" presId="urn:microsoft.com/office/officeart/2005/8/layout/arrow2"/>
    <dgm:cxn modelId="{53B85CA9-70E0-474F-9902-1838318A0DC6}" type="presOf" srcId="{6F14F84C-EA37-43D3-9A98-964E855291F5}" destId="{C694F0DF-2E07-47F8-83ED-21F1F090C7D8}" srcOrd="0" destOrd="3" presId="urn:microsoft.com/office/officeart/2005/8/layout/arrow2"/>
    <dgm:cxn modelId="{C7A93FAA-9248-4A6B-ADB5-B3961FC3DBE1}" type="presOf" srcId="{5D646730-7A94-4209-AFF8-701C7C197FDD}" destId="{5664985E-177B-4765-8897-BB4BA2F2F957}" srcOrd="0" destOrd="0" presId="urn:microsoft.com/office/officeart/2005/8/layout/arrow2"/>
    <dgm:cxn modelId="{FB4083B1-537B-4F35-8444-C54FAE63F407}" type="presOf" srcId="{94876062-3DC2-4752-B23D-DF4166D6AC51}" destId="{46CEC438-AEC0-4406-878C-FFBFE1B2CE29}" srcOrd="0" destOrd="0" presId="urn:microsoft.com/office/officeart/2005/8/layout/arrow2"/>
    <dgm:cxn modelId="{CBECB9B6-43AA-4CD1-9438-18975F52208D}" type="presOf" srcId="{70795DBA-51EE-498B-8E3E-C8883D999A13}" destId="{065F4448-53EE-4892-9E60-5184168DCC2A}" srcOrd="0" destOrd="0" presId="urn:microsoft.com/office/officeart/2005/8/layout/arrow2"/>
    <dgm:cxn modelId="{6A1043C9-6920-4500-91DD-1FA5966F0AFC}" srcId="{5AAB00C9-561E-4791-B8D7-4045493DC55E}" destId="{A1072963-0089-4465-A2EA-5F761B41EA31}" srcOrd="0" destOrd="0" parTransId="{D4905D49-DA7E-47D8-A762-FF1F335E54FE}" sibTransId="{0D1B89E5-39C1-4765-8B19-8C654213C473}"/>
    <dgm:cxn modelId="{D3CFD3CF-D5C1-4AA4-A6C5-67165A444182}" srcId="{70795DBA-51EE-498B-8E3E-C8883D999A13}" destId="{51AE8635-0482-401A-9E5C-723B7176911A}" srcOrd="1" destOrd="0" parTransId="{2C91FAFF-45A6-4D6D-87FC-E64D66D07BD9}" sibTransId="{6FE084C7-A683-4F55-BD01-CBA985267F33}"/>
    <dgm:cxn modelId="{A6DDDFD3-54EA-4860-B567-CBA653741C9B}" type="presOf" srcId="{B2F17376-0A33-4F7D-A336-E3745274F472}" destId="{46CEC438-AEC0-4406-878C-FFBFE1B2CE29}" srcOrd="0" destOrd="2" presId="urn:microsoft.com/office/officeart/2005/8/layout/arrow2"/>
    <dgm:cxn modelId="{E67755D4-7246-464E-91E4-C3A3229B0E7A}" type="presOf" srcId="{51AE8635-0482-401A-9E5C-723B7176911A}" destId="{C694F0DF-2E07-47F8-83ED-21F1F090C7D8}" srcOrd="0" destOrd="0" presId="urn:microsoft.com/office/officeart/2005/8/layout/arrow2"/>
    <dgm:cxn modelId="{CB7028D5-8B8B-4774-8A5A-D0FD99C9F3BA}" srcId="{94876062-3DC2-4752-B23D-DF4166D6AC51}" destId="{B2F17376-0A33-4F7D-A336-E3745274F472}" srcOrd="1" destOrd="0" parTransId="{56C9EFDF-5578-481D-BDC6-558352CA42DC}" sibTransId="{94FB5220-DBD9-4D92-9267-F53CDE24302E}"/>
    <dgm:cxn modelId="{ABBD3CDD-33DF-48F4-BF8F-798B5E7080B6}" srcId="{51AE8635-0482-401A-9E5C-723B7176911A}" destId="{6F14F84C-EA37-43D3-9A98-964E855291F5}" srcOrd="2" destOrd="0" parTransId="{0CF99F7C-1118-4042-8949-6E3B6FD9B5D6}" sibTransId="{0F4FD2E3-6753-48A0-9352-B70378E53439}"/>
    <dgm:cxn modelId="{ED490AE7-DB4B-47F0-92E6-3DBF080289F5}" srcId="{32659A75-D4E6-4827-8697-DADA3296D719}" destId="{C2DDF93A-5C38-4FBA-9FC8-351D593D4E6E}" srcOrd="0" destOrd="0" parTransId="{9DF32515-9BC7-46FE-8079-7723272836F0}" sibTransId="{433DC6E9-05CE-4130-B12F-733E0F906CD3}"/>
    <dgm:cxn modelId="{D67A5EEE-7543-4BEF-9401-79961590918E}" type="presOf" srcId="{48D15D4C-FBFA-4ECF-84DF-C6B0B84D0F94}" destId="{C694F0DF-2E07-47F8-83ED-21F1F090C7D8}" srcOrd="0" destOrd="1" presId="urn:microsoft.com/office/officeart/2005/8/layout/arrow2"/>
    <dgm:cxn modelId="{8B77E7F9-04FC-49C0-B9DB-479B8F475920}" srcId="{51AE8635-0482-401A-9E5C-723B7176911A}" destId="{6DD63BF5-2CF0-45D7-85F9-638F75F07647}" srcOrd="1" destOrd="0" parTransId="{7C2E517E-D3E2-479E-A61D-AB5221699BCD}" sibTransId="{73526682-736B-431C-B0C8-763BA4E2045F}"/>
    <dgm:cxn modelId="{053A5AFE-C2B0-42AC-BD58-EA21FB4D3BBE}" srcId="{94876062-3DC2-4752-B23D-DF4166D6AC51}" destId="{41FF5AF8-64C7-4C4C-9E68-5EB684E59852}" srcOrd="0" destOrd="0" parTransId="{D5D64EFF-6D02-4639-8FEA-A87904546F5E}" sibTransId="{9D485808-E2A0-425E-A65F-25E0239B355B}"/>
    <dgm:cxn modelId="{19039E66-6BC6-4689-ADFC-6C26D5EB251A}" type="presParOf" srcId="{065F4448-53EE-4892-9E60-5184168DCC2A}" destId="{069BD16A-8BCB-4EBD-88CA-64AF20996576}" srcOrd="0" destOrd="0" presId="urn:microsoft.com/office/officeart/2005/8/layout/arrow2"/>
    <dgm:cxn modelId="{192EDDD2-C216-4EE6-909F-125DE78BC706}" type="presParOf" srcId="{065F4448-53EE-4892-9E60-5184168DCC2A}" destId="{381B8A09-8980-474B-8486-64E1E4EDAEAC}" srcOrd="1" destOrd="0" presId="urn:microsoft.com/office/officeart/2005/8/layout/arrow2"/>
    <dgm:cxn modelId="{9508B1BA-B6DA-467F-B82F-7B8FB625D169}" type="presParOf" srcId="{381B8A09-8980-474B-8486-64E1E4EDAEAC}" destId="{5C8EA753-E105-4113-BFB6-7605AE14D8C0}" srcOrd="0" destOrd="0" presId="urn:microsoft.com/office/officeart/2005/8/layout/arrow2"/>
    <dgm:cxn modelId="{EF69990C-4CA0-414B-989B-1B4891F4DB8A}" type="presParOf" srcId="{381B8A09-8980-474B-8486-64E1E4EDAEAC}" destId="{FAD47B69-6F9B-445A-A363-6443001D61D3}" srcOrd="1" destOrd="0" presId="urn:microsoft.com/office/officeart/2005/8/layout/arrow2"/>
    <dgm:cxn modelId="{19602FA3-EB7D-4457-B98C-A8411CE08E6F}" type="presParOf" srcId="{381B8A09-8980-474B-8486-64E1E4EDAEAC}" destId="{8C70C740-2CD4-4372-804C-1BF0B6B0FAC1}" srcOrd="2" destOrd="0" presId="urn:microsoft.com/office/officeart/2005/8/layout/arrow2"/>
    <dgm:cxn modelId="{A120EC74-4A27-4DA7-A2CA-E17E22605770}" type="presParOf" srcId="{381B8A09-8980-474B-8486-64E1E4EDAEAC}" destId="{C694F0DF-2E07-47F8-83ED-21F1F090C7D8}" srcOrd="3" destOrd="0" presId="urn:microsoft.com/office/officeart/2005/8/layout/arrow2"/>
    <dgm:cxn modelId="{EAE958A6-1493-466F-8717-93011FF28129}" type="presParOf" srcId="{381B8A09-8980-474B-8486-64E1E4EDAEAC}" destId="{5CA7A1C0-955D-4BCC-BD8E-003B049DFB05}" srcOrd="4" destOrd="0" presId="urn:microsoft.com/office/officeart/2005/8/layout/arrow2"/>
    <dgm:cxn modelId="{70D5830E-A79A-40CE-A202-2425821723E0}" type="presParOf" srcId="{381B8A09-8980-474B-8486-64E1E4EDAEAC}" destId="{5664985E-177B-4765-8897-BB4BA2F2F957}" srcOrd="5" destOrd="0" presId="urn:microsoft.com/office/officeart/2005/8/layout/arrow2"/>
    <dgm:cxn modelId="{CEE1DA2C-E7FD-4525-9FFC-9637F783DE82}" type="presParOf" srcId="{381B8A09-8980-474B-8486-64E1E4EDAEAC}" destId="{620CC207-C246-4D62-AAB7-6F260355E817}" srcOrd="6" destOrd="0" presId="urn:microsoft.com/office/officeart/2005/8/layout/arrow2"/>
    <dgm:cxn modelId="{160764D0-E760-4EDB-A27D-B24E34E5EC79}" type="presParOf" srcId="{381B8A09-8980-474B-8486-64E1E4EDAEAC}" destId="{C2F94F1D-0FB4-48A3-BD01-45C8AD80AB6E}" srcOrd="7" destOrd="0" presId="urn:microsoft.com/office/officeart/2005/8/layout/arrow2"/>
    <dgm:cxn modelId="{7BD01994-635C-4C11-8CCD-65CFA8291D47}" type="presParOf" srcId="{381B8A09-8980-474B-8486-64E1E4EDAEAC}" destId="{D9320862-55C1-4B0B-994F-B8DD991D35AA}" srcOrd="8" destOrd="0" presId="urn:microsoft.com/office/officeart/2005/8/layout/arrow2"/>
    <dgm:cxn modelId="{AEA65638-4B3F-4158-BBB3-55C0B9C95259}" type="presParOf" srcId="{381B8A09-8980-474B-8486-64E1E4EDAEAC}" destId="{46CEC438-AEC0-4406-878C-FFBFE1B2CE29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A4BDFC-E5B5-44F6-8F7D-4D46F00F95F2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98F7580-B58A-4CAD-AE4D-2A83BD8D851C}">
      <dgm:prSet phldrT="[Text]" custT="1"/>
      <dgm:spPr>
        <a:solidFill>
          <a:schemeClr val="bg1"/>
        </a:solidFill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b="1" dirty="0">
              <a:solidFill>
                <a:schemeClr val="tx1"/>
              </a:solidFill>
            </a:rPr>
            <a:t>Inhalte der Taufgespräche</a:t>
          </a:r>
          <a:endParaRPr lang="de-DE" sz="1500" dirty="0">
            <a:solidFill>
              <a:schemeClr val="tx1"/>
            </a:solidFill>
          </a:endParaRPr>
        </a:p>
      </dgm:t>
    </dgm:pt>
    <dgm:pt modelId="{FB3807CD-109D-4B51-8260-6B4A7BA7484C}" type="parTrans" cxnId="{47C6E7D7-A7AB-4CE5-A37E-95BCD5EDC44E}">
      <dgm:prSet/>
      <dgm:spPr/>
      <dgm:t>
        <a:bodyPr/>
        <a:lstStyle/>
        <a:p>
          <a:endParaRPr lang="de-DE"/>
        </a:p>
      </dgm:t>
    </dgm:pt>
    <dgm:pt modelId="{26C62472-878B-4E28-8196-9AB7D82EE5B3}" type="sibTrans" cxnId="{47C6E7D7-A7AB-4CE5-A37E-95BCD5EDC44E}">
      <dgm:prSet/>
      <dgm:spPr/>
      <dgm:t>
        <a:bodyPr/>
        <a:lstStyle/>
        <a:p>
          <a:endParaRPr lang="de-DE"/>
        </a:p>
      </dgm:t>
    </dgm:pt>
    <dgm:pt modelId="{FB2FFD8C-FAE8-4E0A-B606-F112A53D4115}">
      <dgm:prSet phldrT="[Text]" custT="1"/>
      <dgm:spPr>
        <a:solidFill>
          <a:schemeClr val="bg1"/>
        </a:solidFill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Herzliches Willkommen</a:t>
          </a:r>
        </a:p>
      </dgm:t>
    </dgm:pt>
    <dgm:pt modelId="{414350B6-3A06-41AE-B8E7-FF36B390DE73}" type="parTrans" cxnId="{729FF107-DDB4-4AB2-9C7A-79F264C6EBD7}">
      <dgm:prSet/>
      <dgm:spPr/>
      <dgm:t>
        <a:bodyPr/>
        <a:lstStyle/>
        <a:p>
          <a:endParaRPr lang="de-DE"/>
        </a:p>
      </dgm:t>
    </dgm:pt>
    <dgm:pt modelId="{8ACB7CBA-B467-44F0-8B08-9BCDDCC8793C}" type="sibTrans" cxnId="{729FF107-DDB4-4AB2-9C7A-79F264C6EBD7}">
      <dgm:prSet/>
      <dgm:spPr/>
      <dgm:t>
        <a:bodyPr/>
        <a:lstStyle/>
        <a:p>
          <a:endParaRPr lang="de-DE"/>
        </a:p>
      </dgm:t>
    </dgm:pt>
    <dgm:pt modelId="{B7FBDC84-012A-4B33-9AAA-FBB7DC1B92A2}">
      <dgm:prSet phldrT="[Text]" custT="1"/>
      <dgm:spPr>
        <a:solidFill>
          <a:schemeClr val="bg1"/>
        </a:solidFill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Erläuterungen zur Liturgie der Tauffeier</a:t>
          </a:r>
        </a:p>
      </dgm:t>
    </dgm:pt>
    <dgm:pt modelId="{B14D225D-380F-4929-91B4-82B3AA9EB977}" type="parTrans" cxnId="{AAEA3F6E-4F48-4182-95C4-137A574E4DB1}">
      <dgm:prSet/>
      <dgm:spPr/>
      <dgm:t>
        <a:bodyPr/>
        <a:lstStyle/>
        <a:p>
          <a:endParaRPr lang="de-DE"/>
        </a:p>
      </dgm:t>
    </dgm:pt>
    <dgm:pt modelId="{A42626F0-D927-4229-BEE4-31DCE6737EC3}" type="sibTrans" cxnId="{AAEA3F6E-4F48-4182-95C4-137A574E4DB1}">
      <dgm:prSet/>
      <dgm:spPr/>
      <dgm:t>
        <a:bodyPr/>
        <a:lstStyle/>
        <a:p>
          <a:endParaRPr lang="de-DE"/>
        </a:p>
      </dgm:t>
    </dgm:pt>
    <dgm:pt modelId="{CEF68D2F-BE7C-4A0A-994C-812DF9132ED6}">
      <dgm:prSet phldrT="[Text]" custT="1"/>
      <dgm:spPr>
        <a:solidFill>
          <a:schemeClr val="bg1"/>
        </a:solidFill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Austausch über Taufmotive</a:t>
          </a:r>
        </a:p>
      </dgm:t>
    </dgm:pt>
    <dgm:pt modelId="{89C68975-30CA-4E2C-AF47-80A7CCC2887B}" type="parTrans" cxnId="{4DB11338-2B55-4C3B-9AC6-79D5C724B2D9}">
      <dgm:prSet/>
      <dgm:spPr/>
      <dgm:t>
        <a:bodyPr/>
        <a:lstStyle/>
        <a:p>
          <a:endParaRPr lang="de-DE"/>
        </a:p>
      </dgm:t>
    </dgm:pt>
    <dgm:pt modelId="{F214BE37-304A-424E-B881-61DC440BC495}" type="sibTrans" cxnId="{4DB11338-2B55-4C3B-9AC6-79D5C724B2D9}">
      <dgm:prSet/>
      <dgm:spPr/>
      <dgm:t>
        <a:bodyPr/>
        <a:lstStyle/>
        <a:p>
          <a:endParaRPr lang="de-DE"/>
        </a:p>
      </dgm:t>
    </dgm:pt>
    <dgm:pt modelId="{C12D1AB7-9BC3-46C1-9878-DC0D0E617125}">
      <dgm:prSet phldrT="[Text]" custT="1"/>
      <dgm:spPr>
        <a:solidFill>
          <a:schemeClr val="bg1"/>
        </a:solidFill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Anregungen für das Leben des Glaubens im Alltag mit den Kindern</a:t>
          </a:r>
        </a:p>
      </dgm:t>
    </dgm:pt>
    <dgm:pt modelId="{87697038-2B99-4A54-BE8C-61A892BF2F6F}" type="parTrans" cxnId="{C12B222C-85AB-49BF-ABCC-9290D8877128}">
      <dgm:prSet/>
      <dgm:spPr/>
      <dgm:t>
        <a:bodyPr/>
        <a:lstStyle/>
        <a:p>
          <a:endParaRPr lang="de-DE"/>
        </a:p>
      </dgm:t>
    </dgm:pt>
    <dgm:pt modelId="{9AD4B4F0-C6E3-459D-8F24-9C0E7F07D684}" type="sibTrans" cxnId="{C12B222C-85AB-49BF-ABCC-9290D8877128}">
      <dgm:prSet/>
      <dgm:spPr/>
      <dgm:t>
        <a:bodyPr/>
        <a:lstStyle/>
        <a:p>
          <a:endParaRPr lang="de-DE"/>
        </a:p>
      </dgm:t>
    </dgm:pt>
    <dgm:pt modelId="{D1238FFA-535B-4A40-82A2-74487B780636}">
      <dgm:prSet phldrT="[Text]" custT="1"/>
      <dgm:spPr>
        <a:solidFill>
          <a:schemeClr val="bg1"/>
        </a:solidFill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Gestaltung der Tauffeier</a:t>
          </a:r>
        </a:p>
      </dgm:t>
    </dgm:pt>
    <dgm:pt modelId="{97F4A752-0B3F-4CEA-9F44-822E1784F99A}" type="parTrans" cxnId="{8FDAD4F8-5425-47E3-A4DF-324A94E4E022}">
      <dgm:prSet/>
      <dgm:spPr/>
      <dgm:t>
        <a:bodyPr/>
        <a:lstStyle/>
        <a:p>
          <a:endParaRPr lang="de-DE"/>
        </a:p>
      </dgm:t>
    </dgm:pt>
    <dgm:pt modelId="{C6CABC7C-A688-4B63-BE34-07C50B0A63E8}" type="sibTrans" cxnId="{8FDAD4F8-5425-47E3-A4DF-324A94E4E022}">
      <dgm:prSet/>
      <dgm:spPr/>
      <dgm:t>
        <a:bodyPr/>
        <a:lstStyle/>
        <a:p>
          <a:endParaRPr lang="de-DE"/>
        </a:p>
      </dgm:t>
    </dgm:pt>
    <dgm:pt modelId="{4EA9E7E7-A724-4662-8A8A-3769F84513B4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Inhaltliche Gestaltung und Materialkiste</a:t>
          </a:r>
        </a:p>
      </dgm:t>
    </dgm:pt>
    <dgm:pt modelId="{058E0702-4205-49C5-AAC7-ECF6B08FBBC9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Räumlichkeiten für Taufgespräche auswählen</a:t>
          </a:r>
        </a:p>
      </dgm:t>
    </dgm:pt>
    <dgm:pt modelId="{5FBE0F11-EEA1-4EFB-AEA9-E17D6F42522D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Taufkatecheten-teams suchen</a:t>
          </a:r>
        </a:p>
      </dgm:t>
    </dgm:pt>
    <dgm:pt modelId="{74B046B0-E848-4609-9A71-EBCD70351BF8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b="1" dirty="0">
              <a:solidFill>
                <a:schemeClr val="tx1"/>
              </a:solidFill>
            </a:rPr>
            <a:t>Perspektive</a:t>
          </a:r>
          <a:endParaRPr lang="de-DE" sz="1500" dirty="0">
            <a:solidFill>
              <a:schemeClr val="tx1"/>
            </a:solidFill>
          </a:endParaRPr>
        </a:p>
      </dgm:t>
    </dgm:pt>
    <dgm:pt modelId="{2195C616-39B5-4BE8-80BD-44B867EB2BB9}" type="sibTrans" cxnId="{D4E17A26-5EF0-4A34-90AD-27FFB327BE35}">
      <dgm:prSet/>
      <dgm:spPr/>
      <dgm:t>
        <a:bodyPr/>
        <a:lstStyle/>
        <a:p>
          <a:endParaRPr lang="de-DE"/>
        </a:p>
      </dgm:t>
    </dgm:pt>
    <dgm:pt modelId="{D6B7706C-9216-4503-8043-E7CB47E3BEDC}" type="parTrans" cxnId="{D4E17A26-5EF0-4A34-90AD-27FFB327BE35}">
      <dgm:prSet/>
      <dgm:spPr/>
      <dgm:t>
        <a:bodyPr/>
        <a:lstStyle/>
        <a:p>
          <a:endParaRPr lang="de-DE"/>
        </a:p>
      </dgm:t>
    </dgm:pt>
    <dgm:pt modelId="{766694E2-1025-4C3A-972E-E4E0434FBCDB}" type="sibTrans" cxnId="{8A826BC4-1EEA-448B-93D9-590993DBCC6C}">
      <dgm:prSet/>
      <dgm:spPr/>
      <dgm:t>
        <a:bodyPr/>
        <a:lstStyle/>
        <a:p>
          <a:endParaRPr lang="de-DE"/>
        </a:p>
      </dgm:t>
    </dgm:pt>
    <dgm:pt modelId="{0807A85A-9263-44C7-A3FB-1FBD22F6E7A2}" type="parTrans" cxnId="{8A826BC4-1EEA-448B-93D9-590993DBCC6C}">
      <dgm:prSet/>
      <dgm:spPr/>
      <dgm:t>
        <a:bodyPr/>
        <a:lstStyle/>
        <a:p>
          <a:endParaRPr lang="de-DE"/>
        </a:p>
      </dgm:t>
    </dgm:pt>
    <dgm:pt modelId="{72D9B380-59C4-47FD-BD79-B41A1FCD4C75}" type="sibTrans" cxnId="{4056EE21-8860-4B92-B778-6BD1D3A7FB79}">
      <dgm:prSet/>
      <dgm:spPr/>
      <dgm:t>
        <a:bodyPr/>
        <a:lstStyle/>
        <a:p>
          <a:endParaRPr lang="de-DE"/>
        </a:p>
      </dgm:t>
    </dgm:pt>
    <dgm:pt modelId="{C52EBE22-8275-42F0-AD19-DBE0ECBF25C3}" type="parTrans" cxnId="{4056EE21-8860-4B92-B778-6BD1D3A7FB79}">
      <dgm:prSet/>
      <dgm:spPr/>
      <dgm:t>
        <a:bodyPr/>
        <a:lstStyle/>
        <a:p>
          <a:endParaRPr lang="de-DE"/>
        </a:p>
      </dgm:t>
    </dgm:pt>
    <dgm:pt modelId="{1FAE5791-EE0F-41BF-B85B-6F61F5F06805}" type="sibTrans" cxnId="{BD01CA57-9EAC-4573-8F95-BCE94E7E5611}">
      <dgm:prSet/>
      <dgm:spPr/>
      <dgm:t>
        <a:bodyPr/>
        <a:lstStyle/>
        <a:p>
          <a:endParaRPr lang="de-DE"/>
        </a:p>
      </dgm:t>
    </dgm:pt>
    <dgm:pt modelId="{05D33AC5-164C-4C4A-BE96-89CC9C563F3B}" type="parTrans" cxnId="{BD01CA57-9EAC-4573-8F95-BCE94E7E5611}">
      <dgm:prSet/>
      <dgm:spPr/>
      <dgm:t>
        <a:bodyPr/>
        <a:lstStyle/>
        <a:p>
          <a:endParaRPr lang="de-DE"/>
        </a:p>
      </dgm:t>
    </dgm:pt>
    <dgm:pt modelId="{9A708D42-0A51-4AF7-B9C8-8BE4D3FBA239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Ab 3. Schuljahr: Vorbereitung im Rahmen der Erstkommunion</a:t>
          </a:r>
        </a:p>
      </dgm:t>
    </dgm:pt>
    <dgm:pt modelId="{CD599B91-BD87-4B38-9317-210727F46AA2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ergänzend zum Taufgespräch für Eltern</a:t>
          </a:r>
        </a:p>
      </dgm:t>
    </dgm:pt>
    <dgm:pt modelId="{87573883-317B-46AD-AD30-A60E41AFFFEA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Neues Angebot für Kinder einschließlich 2.Schuljahr (ca. 4 – 8 Jahre)</a:t>
          </a:r>
        </a:p>
      </dgm:t>
    </dgm:pt>
    <dgm:pt modelId="{77E4A006-66ED-4190-A955-5A5B8A55BF1E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b="1">
              <a:solidFill>
                <a:schemeClr val="tx1"/>
              </a:solidFill>
            </a:rPr>
            <a:t>Vorbereitung älterer Kinder</a:t>
          </a:r>
          <a:endParaRPr lang="de-DE" sz="1500" b="1" dirty="0">
            <a:solidFill>
              <a:schemeClr val="tx1"/>
            </a:solidFill>
          </a:endParaRPr>
        </a:p>
      </dgm:t>
    </dgm:pt>
    <dgm:pt modelId="{66CE68E7-2624-45F3-B2E8-FE3B10D524E8}" type="sibTrans" cxnId="{703D1FA6-684B-470F-AA9F-6E08AA18C30A}">
      <dgm:prSet/>
      <dgm:spPr/>
      <dgm:t>
        <a:bodyPr/>
        <a:lstStyle/>
        <a:p>
          <a:endParaRPr lang="de-DE"/>
        </a:p>
      </dgm:t>
    </dgm:pt>
    <dgm:pt modelId="{1D089952-DFFA-41B3-90EF-17B000981A7D}" type="parTrans" cxnId="{703D1FA6-684B-470F-AA9F-6E08AA18C30A}">
      <dgm:prSet/>
      <dgm:spPr/>
      <dgm:t>
        <a:bodyPr/>
        <a:lstStyle/>
        <a:p>
          <a:endParaRPr lang="de-DE"/>
        </a:p>
      </dgm:t>
    </dgm:pt>
    <dgm:pt modelId="{DBB75203-4B69-4167-BC9A-A95AD8E16D3A}" type="sibTrans" cxnId="{A905D53E-D3F3-4207-9209-1BAC849D77BA}">
      <dgm:prSet/>
      <dgm:spPr/>
      <dgm:t>
        <a:bodyPr/>
        <a:lstStyle/>
        <a:p>
          <a:endParaRPr lang="de-DE"/>
        </a:p>
      </dgm:t>
    </dgm:pt>
    <dgm:pt modelId="{4AEF7AF0-96B9-4F75-8F24-0CD6E66D4632}" type="parTrans" cxnId="{A905D53E-D3F3-4207-9209-1BAC849D77BA}">
      <dgm:prSet/>
      <dgm:spPr/>
      <dgm:t>
        <a:bodyPr/>
        <a:lstStyle/>
        <a:p>
          <a:endParaRPr lang="de-DE"/>
        </a:p>
      </dgm:t>
    </dgm:pt>
    <dgm:pt modelId="{531DF515-72A7-418A-B4AF-A1990C1DDDBE}" type="sibTrans" cxnId="{57EFC8A1-8CE1-4963-BD39-C9CC373C1D1B}">
      <dgm:prSet/>
      <dgm:spPr/>
      <dgm:t>
        <a:bodyPr/>
        <a:lstStyle/>
        <a:p>
          <a:endParaRPr lang="de-DE"/>
        </a:p>
      </dgm:t>
    </dgm:pt>
    <dgm:pt modelId="{C1502F1A-D87C-45B8-B1CD-1D55438C9F49}" type="parTrans" cxnId="{57EFC8A1-8CE1-4963-BD39-C9CC373C1D1B}">
      <dgm:prSet/>
      <dgm:spPr/>
      <dgm:t>
        <a:bodyPr/>
        <a:lstStyle/>
        <a:p>
          <a:endParaRPr lang="de-DE"/>
        </a:p>
      </dgm:t>
    </dgm:pt>
    <dgm:pt modelId="{BF8F7A98-BEA1-4551-8E23-C16CA88A1C0E}" type="sibTrans" cxnId="{0F1B78D1-9AD6-4385-98B5-C3B1BA0C3801}">
      <dgm:prSet/>
      <dgm:spPr/>
      <dgm:t>
        <a:bodyPr/>
        <a:lstStyle/>
        <a:p>
          <a:endParaRPr lang="de-DE"/>
        </a:p>
      </dgm:t>
    </dgm:pt>
    <dgm:pt modelId="{6245F52B-7570-45D5-B26E-2EB8B52E8CA7}" type="parTrans" cxnId="{0F1B78D1-9AD6-4385-98B5-C3B1BA0C3801}">
      <dgm:prSet/>
      <dgm:spPr/>
      <dgm:t>
        <a:bodyPr/>
        <a:lstStyle/>
        <a:p>
          <a:endParaRPr lang="de-DE"/>
        </a:p>
      </dgm:t>
    </dgm:pt>
    <dgm:pt modelId="{BA841688-1FA0-49DA-B9E7-41AE30AC1A9A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Neugeborenen-</a:t>
          </a:r>
          <a:r>
            <a:rPr lang="de-DE" sz="1500" dirty="0" err="1">
              <a:solidFill>
                <a:schemeClr val="tx1"/>
              </a:solidFill>
            </a:rPr>
            <a:t>briefe</a:t>
          </a:r>
          <a:endParaRPr lang="de-DE" sz="1500" dirty="0">
            <a:solidFill>
              <a:schemeClr val="tx1"/>
            </a:solidFill>
          </a:endParaRPr>
        </a:p>
      </dgm:t>
    </dgm:pt>
    <dgm:pt modelId="{037C359D-3946-4002-9CF3-5282F32D11C7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Einladung im Jahr nach der Taufe</a:t>
          </a:r>
        </a:p>
      </dgm:t>
    </dgm:pt>
    <dgm:pt modelId="{A4470BC3-E86B-4CAD-915B-521087671883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Aufnahme in die Gemeinde sichtbar werden lassen</a:t>
          </a:r>
        </a:p>
      </dgm:t>
    </dgm:pt>
    <dgm:pt modelId="{8798D152-6974-4C72-8DD4-6A31C3F01707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dirty="0">
              <a:solidFill>
                <a:schemeClr val="tx1"/>
              </a:solidFill>
            </a:rPr>
            <a:t>Anlegen einer Materialkiste</a:t>
          </a:r>
        </a:p>
      </dgm:t>
    </dgm:pt>
    <dgm:pt modelId="{61B09B61-7BE5-4A33-BDAA-EF17C5E23B1D}">
      <dgm:prSet phldrT="[Text]" custT="1"/>
      <dgm:spPr>
        <a:noFill/>
        <a:ln w="381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e-DE" sz="1500" b="1" dirty="0">
              <a:solidFill>
                <a:schemeClr val="tx1"/>
              </a:solidFill>
            </a:rPr>
            <a:t>Ergänzende Überlegungen</a:t>
          </a:r>
          <a:endParaRPr lang="de-DE" sz="1500" dirty="0">
            <a:solidFill>
              <a:schemeClr val="tx1"/>
            </a:solidFill>
          </a:endParaRPr>
        </a:p>
      </dgm:t>
    </dgm:pt>
    <dgm:pt modelId="{EE9934B2-F290-462C-9E78-19D6B6463F66}" type="sibTrans" cxnId="{EA395A11-0136-4BE1-A641-F51355D42D77}">
      <dgm:prSet/>
      <dgm:spPr/>
      <dgm:t>
        <a:bodyPr/>
        <a:lstStyle/>
        <a:p>
          <a:endParaRPr lang="de-DE"/>
        </a:p>
      </dgm:t>
    </dgm:pt>
    <dgm:pt modelId="{10FF4B94-F480-4A67-858D-0F97DACECA8C}" type="parTrans" cxnId="{EA395A11-0136-4BE1-A641-F51355D42D77}">
      <dgm:prSet/>
      <dgm:spPr/>
      <dgm:t>
        <a:bodyPr/>
        <a:lstStyle/>
        <a:p>
          <a:endParaRPr lang="de-DE"/>
        </a:p>
      </dgm:t>
    </dgm:pt>
    <dgm:pt modelId="{85E3989D-3F3A-4657-AB98-2C4571E8D727}" type="sibTrans" cxnId="{547919B0-3121-4DDA-A579-BD0764732CD2}">
      <dgm:prSet/>
      <dgm:spPr/>
      <dgm:t>
        <a:bodyPr/>
        <a:lstStyle/>
        <a:p>
          <a:endParaRPr lang="de-DE"/>
        </a:p>
      </dgm:t>
    </dgm:pt>
    <dgm:pt modelId="{EE875C91-1582-4632-99BE-3E2AE936EA83}" type="parTrans" cxnId="{547919B0-3121-4DDA-A579-BD0764732CD2}">
      <dgm:prSet/>
      <dgm:spPr/>
      <dgm:t>
        <a:bodyPr/>
        <a:lstStyle/>
        <a:p>
          <a:endParaRPr lang="de-DE"/>
        </a:p>
      </dgm:t>
    </dgm:pt>
    <dgm:pt modelId="{C3DFE534-A519-43B7-8631-F88ED391F466}" type="sibTrans" cxnId="{48C2F520-9654-45D1-9008-99490B491778}">
      <dgm:prSet/>
      <dgm:spPr/>
      <dgm:t>
        <a:bodyPr/>
        <a:lstStyle/>
        <a:p>
          <a:endParaRPr lang="de-DE"/>
        </a:p>
      </dgm:t>
    </dgm:pt>
    <dgm:pt modelId="{148FF8F9-AAFB-450C-9F01-58AD7224DD85}" type="parTrans" cxnId="{48C2F520-9654-45D1-9008-99490B491778}">
      <dgm:prSet/>
      <dgm:spPr/>
      <dgm:t>
        <a:bodyPr/>
        <a:lstStyle/>
        <a:p>
          <a:endParaRPr lang="de-DE"/>
        </a:p>
      </dgm:t>
    </dgm:pt>
    <dgm:pt modelId="{3AFF888D-FB56-4ECD-B0D5-98896344E434}" type="sibTrans" cxnId="{75EC0DD1-CF4A-4A4E-A93A-5F1ED0011969}">
      <dgm:prSet/>
      <dgm:spPr/>
      <dgm:t>
        <a:bodyPr/>
        <a:lstStyle/>
        <a:p>
          <a:endParaRPr lang="de-DE"/>
        </a:p>
      </dgm:t>
    </dgm:pt>
    <dgm:pt modelId="{8BD9D505-598C-48CF-840E-B1B00CEEF164}" type="parTrans" cxnId="{75EC0DD1-CF4A-4A4E-A93A-5F1ED0011969}">
      <dgm:prSet/>
      <dgm:spPr/>
      <dgm:t>
        <a:bodyPr/>
        <a:lstStyle/>
        <a:p>
          <a:endParaRPr lang="de-DE"/>
        </a:p>
      </dgm:t>
    </dgm:pt>
    <dgm:pt modelId="{7BCE78E4-C0A2-424E-AEDD-FA9E024733B3}" type="sibTrans" cxnId="{97DAA7E9-5BC9-4494-ACFD-1DA3E388FD28}">
      <dgm:prSet/>
      <dgm:spPr/>
      <dgm:t>
        <a:bodyPr/>
        <a:lstStyle/>
        <a:p>
          <a:endParaRPr lang="de-DE"/>
        </a:p>
      </dgm:t>
    </dgm:pt>
    <dgm:pt modelId="{D4327FF1-0D12-4665-A057-24E56B5341F5}" type="parTrans" cxnId="{97DAA7E9-5BC9-4494-ACFD-1DA3E388FD28}">
      <dgm:prSet/>
      <dgm:spPr/>
      <dgm:t>
        <a:bodyPr/>
        <a:lstStyle/>
        <a:p>
          <a:endParaRPr lang="de-DE"/>
        </a:p>
      </dgm:t>
    </dgm:pt>
    <dgm:pt modelId="{23EB8B3C-E6A0-4241-A847-FEC2203E8F4D}" type="pres">
      <dgm:prSet presAssocID="{5AA4BDFC-E5B5-44F6-8F7D-4D46F00F95F2}" presName="Name0" presStyleCnt="0">
        <dgm:presLayoutVars>
          <dgm:dir/>
          <dgm:resizeHandles val="exact"/>
        </dgm:presLayoutVars>
      </dgm:prSet>
      <dgm:spPr/>
    </dgm:pt>
    <dgm:pt modelId="{DACA4045-C7EC-415F-B849-DA6B87E63895}" type="pres">
      <dgm:prSet presAssocID="{098F7580-B58A-4CAD-AE4D-2A83BD8D851C}" presName="node" presStyleLbl="node1" presStyleIdx="0" presStyleCnt="4" custLinFactNeighborX="17777" custLinFactNeighborY="-158">
        <dgm:presLayoutVars>
          <dgm:bulletEnabled val="1"/>
        </dgm:presLayoutVars>
      </dgm:prSet>
      <dgm:spPr/>
    </dgm:pt>
    <dgm:pt modelId="{025BBF6B-8410-4E8B-9F5A-8DA94ED2DEFB}" type="pres">
      <dgm:prSet presAssocID="{26C62472-878B-4E28-8196-9AB7D82EE5B3}" presName="sibTrans" presStyleCnt="0"/>
      <dgm:spPr/>
    </dgm:pt>
    <dgm:pt modelId="{6EBEDE97-0C6C-4D89-9DEC-1ACA3DE23C78}" type="pres">
      <dgm:prSet presAssocID="{61B09B61-7BE5-4A33-BDAA-EF17C5E23B1D}" presName="node" presStyleLbl="node1" presStyleIdx="1" presStyleCnt="4">
        <dgm:presLayoutVars>
          <dgm:bulletEnabled val="1"/>
        </dgm:presLayoutVars>
      </dgm:prSet>
      <dgm:spPr/>
    </dgm:pt>
    <dgm:pt modelId="{819FDC62-AA19-452F-95BE-B7FFBB540266}" type="pres">
      <dgm:prSet presAssocID="{EE9934B2-F290-462C-9E78-19D6B6463F66}" presName="sibTrans" presStyleCnt="0"/>
      <dgm:spPr/>
    </dgm:pt>
    <dgm:pt modelId="{F0127ED1-0A7A-4A8D-B0D5-C6BE859BF593}" type="pres">
      <dgm:prSet presAssocID="{77E4A006-66ED-4190-A955-5A5B8A55BF1E}" presName="node" presStyleLbl="node1" presStyleIdx="2" presStyleCnt="4">
        <dgm:presLayoutVars>
          <dgm:bulletEnabled val="1"/>
        </dgm:presLayoutVars>
      </dgm:prSet>
      <dgm:spPr/>
    </dgm:pt>
    <dgm:pt modelId="{74F04C36-3276-4C6F-A82B-52EECB01F57D}" type="pres">
      <dgm:prSet presAssocID="{66CE68E7-2624-45F3-B2E8-FE3B10D524E8}" presName="sibTrans" presStyleCnt="0"/>
      <dgm:spPr/>
    </dgm:pt>
    <dgm:pt modelId="{BF92B39A-4CB3-44B2-909D-003427E7B1D1}" type="pres">
      <dgm:prSet presAssocID="{74B046B0-E848-4609-9A71-EBCD70351BF8}" presName="node" presStyleLbl="node1" presStyleIdx="3" presStyleCnt="4">
        <dgm:presLayoutVars>
          <dgm:bulletEnabled val="1"/>
        </dgm:presLayoutVars>
      </dgm:prSet>
      <dgm:spPr/>
    </dgm:pt>
  </dgm:ptLst>
  <dgm:cxnLst>
    <dgm:cxn modelId="{7672D501-EED5-45F6-8E7A-5FBCC9490387}" type="presOf" srcId="{5FBE0F11-EEA1-4EFB-AEA9-E17D6F42522D}" destId="{BF92B39A-4CB3-44B2-909D-003427E7B1D1}" srcOrd="0" destOrd="1" presId="urn:microsoft.com/office/officeart/2005/8/layout/hList6"/>
    <dgm:cxn modelId="{CAA9C506-5AED-4572-805A-54906B49F56A}" type="presOf" srcId="{CEF68D2F-BE7C-4A0A-994C-812DF9132ED6}" destId="{DACA4045-C7EC-415F-B849-DA6B87E63895}" srcOrd="0" destOrd="2" presId="urn:microsoft.com/office/officeart/2005/8/layout/hList6"/>
    <dgm:cxn modelId="{729FF107-DDB4-4AB2-9C7A-79F264C6EBD7}" srcId="{098F7580-B58A-4CAD-AE4D-2A83BD8D851C}" destId="{FB2FFD8C-FAE8-4E0A-B606-F112A53D4115}" srcOrd="0" destOrd="0" parTransId="{414350B6-3A06-41AE-B8E7-FF36B390DE73}" sibTransId="{8ACB7CBA-B467-44F0-8B08-9BCDDCC8793C}"/>
    <dgm:cxn modelId="{F32E7B0E-74AC-4212-8D26-0A322DEEF91F}" type="presOf" srcId="{098F7580-B58A-4CAD-AE4D-2A83BD8D851C}" destId="{DACA4045-C7EC-415F-B849-DA6B87E63895}" srcOrd="0" destOrd="0" presId="urn:microsoft.com/office/officeart/2005/8/layout/hList6"/>
    <dgm:cxn modelId="{EA395A11-0136-4BE1-A641-F51355D42D77}" srcId="{5AA4BDFC-E5B5-44F6-8F7D-4D46F00F95F2}" destId="{61B09B61-7BE5-4A33-BDAA-EF17C5E23B1D}" srcOrd="1" destOrd="0" parTransId="{10FF4B94-F480-4A67-858D-0F97DACECA8C}" sibTransId="{EE9934B2-F290-462C-9E78-19D6B6463F66}"/>
    <dgm:cxn modelId="{48C2F520-9654-45D1-9008-99490B491778}" srcId="{61B09B61-7BE5-4A33-BDAA-EF17C5E23B1D}" destId="{037C359D-3946-4002-9CF3-5282F32D11C7}" srcOrd="2" destOrd="0" parTransId="{148FF8F9-AAFB-450C-9F01-58AD7224DD85}" sibTransId="{C3DFE534-A519-43B7-8631-F88ED391F466}"/>
    <dgm:cxn modelId="{4056EE21-8860-4B92-B778-6BD1D3A7FB79}" srcId="{74B046B0-E848-4609-9A71-EBCD70351BF8}" destId="{058E0702-4205-49C5-AAC7-ECF6B08FBBC9}" srcOrd="1" destOrd="0" parTransId="{C52EBE22-8275-42F0-AD19-DBE0ECBF25C3}" sibTransId="{72D9B380-59C4-47FD-BD79-B41A1FCD4C75}"/>
    <dgm:cxn modelId="{D4E17A26-5EF0-4A34-90AD-27FFB327BE35}" srcId="{5AA4BDFC-E5B5-44F6-8F7D-4D46F00F95F2}" destId="{74B046B0-E848-4609-9A71-EBCD70351BF8}" srcOrd="3" destOrd="0" parTransId="{D6B7706C-9216-4503-8043-E7CB47E3BEDC}" sibTransId="{2195C616-39B5-4BE8-80BD-44B867EB2BB9}"/>
    <dgm:cxn modelId="{C12B222C-85AB-49BF-ABCC-9290D8877128}" srcId="{098F7580-B58A-4CAD-AE4D-2A83BD8D851C}" destId="{C12D1AB7-9BC3-46C1-9878-DC0D0E617125}" srcOrd="3" destOrd="0" parTransId="{87697038-2B99-4A54-BE8C-61A892BF2F6F}" sibTransId="{9AD4B4F0-C6E3-459D-8F24-9C0E7F07D684}"/>
    <dgm:cxn modelId="{4DB11338-2B55-4C3B-9AC6-79D5C724B2D9}" srcId="{098F7580-B58A-4CAD-AE4D-2A83BD8D851C}" destId="{CEF68D2F-BE7C-4A0A-994C-812DF9132ED6}" srcOrd="1" destOrd="0" parTransId="{89C68975-30CA-4E2C-AF47-80A7CCC2887B}" sibTransId="{F214BE37-304A-424E-B881-61DC440BC495}"/>
    <dgm:cxn modelId="{D9A9AA3E-761B-4CFD-998B-8497E8ED993F}" type="presOf" srcId="{A4470BC3-E86B-4CAD-915B-521087671883}" destId="{6EBEDE97-0C6C-4D89-9DEC-1ACA3DE23C78}" srcOrd="0" destOrd="2" presId="urn:microsoft.com/office/officeart/2005/8/layout/hList6"/>
    <dgm:cxn modelId="{A905D53E-D3F3-4207-9209-1BAC849D77BA}" srcId="{77E4A006-66ED-4190-A955-5A5B8A55BF1E}" destId="{9A708D42-0A51-4AF7-B9C8-8BE4D3FBA239}" srcOrd="2" destOrd="0" parTransId="{4AEF7AF0-96B9-4F75-8F24-0CD6E66D4632}" sibTransId="{DBB75203-4B69-4167-BC9A-A95AD8E16D3A}"/>
    <dgm:cxn modelId="{1B932969-A1D7-40F3-BCFA-D4394834745A}" type="presOf" srcId="{B7FBDC84-012A-4B33-9AAA-FBB7DC1B92A2}" destId="{DACA4045-C7EC-415F-B849-DA6B87E63895}" srcOrd="0" destOrd="3" presId="urn:microsoft.com/office/officeart/2005/8/layout/hList6"/>
    <dgm:cxn modelId="{AAEA3F6E-4F48-4182-95C4-137A574E4DB1}" srcId="{098F7580-B58A-4CAD-AE4D-2A83BD8D851C}" destId="{B7FBDC84-012A-4B33-9AAA-FBB7DC1B92A2}" srcOrd="2" destOrd="0" parTransId="{B14D225D-380F-4929-91B4-82B3AA9EB977}" sibTransId="{A42626F0-D927-4229-BEE4-31DCE6737EC3}"/>
    <dgm:cxn modelId="{65F03B6F-EE13-4A72-8E07-DA349BF341B9}" type="presOf" srcId="{D1238FFA-535B-4A40-82A2-74487B780636}" destId="{DACA4045-C7EC-415F-B849-DA6B87E63895}" srcOrd="0" destOrd="5" presId="urn:microsoft.com/office/officeart/2005/8/layout/hList6"/>
    <dgm:cxn modelId="{650E6C70-4751-431E-B015-2070DFDA41CD}" type="presOf" srcId="{4EA9E7E7-A724-4662-8A8A-3769F84513B4}" destId="{BF92B39A-4CB3-44B2-909D-003427E7B1D1}" srcOrd="0" destOrd="3" presId="urn:microsoft.com/office/officeart/2005/8/layout/hList6"/>
    <dgm:cxn modelId="{49AB0C73-B940-40A1-8477-6D3DA98F342D}" type="presOf" srcId="{87573883-317B-46AD-AD30-A60E41AFFFEA}" destId="{F0127ED1-0A7A-4A8D-B0D5-C6BE859BF593}" srcOrd="0" destOrd="1" presId="urn:microsoft.com/office/officeart/2005/8/layout/hList6"/>
    <dgm:cxn modelId="{BD01CA57-9EAC-4573-8F95-BCE94E7E5611}" srcId="{74B046B0-E848-4609-9A71-EBCD70351BF8}" destId="{5FBE0F11-EEA1-4EFB-AEA9-E17D6F42522D}" srcOrd="0" destOrd="0" parTransId="{05D33AC5-164C-4C4A-BE96-89CC9C563F3B}" sibTransId="{1FAE5791-EE0F-41BF-B85B-6F61F5F06805}"/>
    <dgm:cxn modelId="{1B68DB7D-E381-41E7-978B-46147F3E7142}" type="presOf" srcId="{FB2FFD8C-FAE8-4E0A-B606-F112A53D4115}" destId="{DACA4045-C7EC-415F-B849-DA6B87E63895}" srcOrd="0" destOrd="1" presId="urn:microsoft.com/office/officeart/2005/8/layout/hList6"/>
    <dgm:cxn modelId="{7499E08C-14CC-4652-B586-44554457834B}" type="presOf" srcId="{9A708D42-0A51-4AF7-B9C8-8BE4D3FBA239}" destId="{F0127ED1-0A7A-4A8D-B0D5-C6BE859BF593}" srcOrd="0" destOrd="3" presId="urn:microsoft.com/office/officeart/2005/8/layout/hList6"/>
    <dgm:cxn modelId="{57EFC8A1-8CE1-4963-BD39-C9CC373C1D1B}" srcId="{77E4A006-66ED-4190-A955-5A5B8A55BF1E}" destId="{CD599B91-BD87-4B38-9317-210727F46AA2}" srcOrd="1" destOrd="0" parTransId="{C1502F1A-D87C-45B8-B1CD-1D55438C9F49}" sibTransId="{531DF515-72A7-418A-B4AF-A1990C1DDDBE}"/>
    <dgm:cxn modelId="{703D1FA6-684B-470F-AA9F-6E08AA18C30A}" srcId="{5AA4BDFC-E5B5-44F6-8F7D-4D46F00F95F2}" destId="{77E4A006-66ED-4190-A955-5A5B8A55BF1E}" srcOrd="2" destOrd="0" parTransId="{1D089952-DFFA-41B3-90EF-17B000981A7D}" sibTransId="{66CE68E7-2624-45F3-B2E8-FE3B10D524E8}"/>
    <dgm:cxn modelId="{547919B0-3121-4DDA-A579-BD0764732CD2}" srcId="{61B09B61-7BE5-4A33-BDAA-EF17C5E23B1D}" destId="{BA841688-1FA0-49DA-B9E7-41AE30AC1A9A}" srcOrd="3" destOrd="0" parTransId="{EE875C91-1582-4632-99BE-3E2AE936EA83}" sibTransId="{85E3989D-3F3A-4657-AB98-2C4571E8D727}"/>
    <dgm:cxn modelId="{A94C30B3-3D56-4F7F-9794-9CBEB332A173}" type="presOf" srcId="{61B09B61-7BE5-4A33-BDAA-EF17C5E23B1D}" destId="{6EBEDE97-0C6C-4D89-9DEC-1ACA3DE23C78}" srcOrd="0" destOrd="0" presId="urn:microsoft.com/office/officeart/2005/8/layout/hList6"/>
    <dgm:cxn modelId="{AFB92EC4-9EEB-45C8-81CD-4341E4AFB871}" type="presOf" srcId="{058E0702-4205-49C5-AAC7-ECF6B08FBBC9}" destId="{BF92B39A-4CB3-44B2-909D-003427E7B1D1}" srcOrd="0" destOrd="2" presId="urn:microsoft.com/office/officeart/2005/8/layout/hList6"/>
    <dgm:cxn modelId="{8A826BC4-1EEA-448B-93D9-590993DBCC6C}" srcId="{74B046B0-E848-4609-9A71-EBCD70351BF8}" destId="{4EA9E7E7-A724-4662-8A8A-3769F84513B4}" srcOrd="2" destOrd="0" parTransId="{0807A85A-9263-44C7-A3FB-1FBD22F6E7A2}" sibTransId="{766694E2-1025-4C3A-972E-E4E0434FBCDB}"/>
    <dgm:cxn modelId="{6F087EC8-A23F-48C8-9624-EEDCFD686D84}" type="presOf" srcId="{BA841688-1FA0-49DA-B9E7-41AE30AC1A9A}" destId="{6EBEDE97-0C6C-4D89-9DEC-1ACA3DE23C78}" srcOrd="0" destOrd="4" presId="urn:microsoft.com/office/officeart/2005/8/layout/hList6"/>
    <dgm:cxn modelId="{FA79FCC8-E841-4330-978D-FB06D08C1C10}" type="presOf" srcId="{CD599B91-BD87-4B38-9317-210727F46AA2}" destId="{F0127ED1-0A7A-4A8D-B0D5-C6BE859BF593}" srcOrd="0" destOrd="2" presId="urn:microsoft.com/office/officeart/2005/8/layout/hList6"/>
    <dgm:cxn modelId="{75EC0DD1-CF4A-4A4E-A93A-5F1ED0011969}" srcId="{61B09B61-7BE5-4A33-BDAA-EF17C5E23B1D}" destId="{A4470BC3-E86B-4CAD-915B-521087671883}" srcOrd="1" destOrd="0" parTransId="{8BD9D505-598C-48CF-840E-B1B00CEEF164}" sibTransId="{3AFF888D-FB56-4ECD-B0D5-98896344E434}"/>
    <dgm:cxn modelId="{94E01FD1-09AA-4E20-8681-835F240BE35B}" type="presOf" srcId="{037C359D-3946-4002-9CF3-5282F32D11C7}" destId="{6EBEDE97-0C6C-4D89-9DEC-1ACA3DE23C78}" srcOrd="0" destOrd="3" presId="urn:microsoft.com/office/officeart/2005/8/layout/hList6"/>
    <dgm:cxn modelId="{0F1B78D1-9AD6-4385-98B5-C3B1BA0C3801}" srcId="{77E4A006-66ED-4190-A955-5A5B8A55BF1E}" destId="{87573883-317B-46AD-AD30-A60E41AFFFEA}" srcOrd="0" destOrd="0" parTransId="{6245F52B-7570-45D5-B26E-2EB8B52E8CA7}" sibTransId="{BF8F7A98-BEA1-4551-8E23-C16CA88A1C0E}"/>
    <dgm:cxn modelId="{47C6E7D7-A7AB-4CE5-A37E-95BCD5EDC44E}" srcId="{5AA4BDFC-E5B5-44F6-8F7D-4D46F00F95F2}" destId="{098F7580-B58A-4CAD-AE4D-2A83BD8D851C}" srcOrd="0" destOrd="0" parTransId="{FB3807CD-109D-4B51-8260-6B4A7BA7484C}" sibTransId="{26C62472-878B-4E28-8196-9AB7D82EE5B3}"/>
    <dgm:cxn modelId="{3AD3E2D8-3744-4A5C-9879-2B21B4CB24CD}" type="presOf" srcId="{8798D152-6974-4C72-8DD4-6A31C3F01707}" destId="{6EBEDE97-0C6C-4D89-9DEC-1ACA3DE23C78}" srcOrd="0" destOrd="1" presId="urn:microsoft.com/office/officeart/2005/8/layout/hList6"/>
    <dgm:cxn modelId="{ED5422DF-C1F0-410C-8E96-56A3504EF2B0}" type="presOf" srcId="{74B046B0-E848-4609-9A71-EBCD70351BF8}" destId="{BF92B39A-4CB3-44B2-909D-003427E7B1D1}" srcOrd="0" destOrd="0" presId="urn:microsoft.com/office/officeart/2005/8/layout/hList6"/>
    <dgm:cxn modelId="{C1F22DE7-4765-4B85-B10E-3FB311CCD7AD}" type="presOf" srcId="{77E4A006-66ED-4190-A955-5A5B8A55BF1E}" destId="{F0127ED1-0A7A-4A8D-B0D5-C6BE859BF593}" srcOrd="0" destOrd="0" presId="urn:microsoft.com/office/officeart/2005/8/layout/hList6"/>
    <dgm:cxn modelId="{97DAA7E9-5BC9-4494-ACFD-1DA3E388FD28}" srcId="{61B09B61-7BE5-4A33-BDAA-EF17C5E23B1D}" destId="{8798D152-6974-4C72-8DD4-6A31C3F01707}" srcOrd="0" destOrd="0" parTransId="{D4327FF1-0D12-4665-A057-24E56B5341F5}" sibTransId="{7BCE78E4-C0A2-424E-AEDD-FA9E024733B3}"/>
    <dgm:cxn modelId="{5071F9F3-520A-4A6A-8A73-73E2B395083A}" type="presOf" srcId="{C12D1AB7-9BC3-46C1-9878-DC0D0E617125}" destId="{DACA4045-C7EC-415F-B849-DA6B87E63895}" srcOrd="0" destOrd="4" presId="urn:microsoft.com/office/officeart/2005/8/layout/hList6"/>
    <dgm:cxn modelId="{178D0BF8-5550-48B8-8A3B-B7D21A1B9773}" type="presOf" srcId="{5AA4BDFC-E5B5-44F6-8F7D-4D46F00F95F2}" destId="{23EB8B3C-E6A0-4241-A847-FEC2203E8F4D}" srcOrd="0" destOrd="0" presId="urn:microsoft.com/office/officeart/2005/8/layout/hList6"/>
    <dgm:cxn modelId="{8FDAD4F8-5425-47E3-A4DF-324A94E4E022}" srcId="{098F7580-B58A-4CAD-AE4D-2A83BD8D851C}" destId="{D1238FFA-535B-4A40-82A2-74487B780636}" srcOrd="4" destOrd="0" parTransId="{97F4A752-0B3F-4CEA-9F44-822E1784F99A}" sibTransId="{C6CABC7C-A688-4B63-BE34-07C50B0A63E8}"/>
    <dgm:cxn modelId="{8A798B1F-D143-4A5E-88F9-14BCDD853C20}" type="presParOf" srcId="{23EB8B3C-E6A0-4241-A847-FEC2203E8F4D}" destId="{DACA4045-C7EC-415F-B849-DA6B87E63895}" srcOrd="0" destOrd="0" presId="urn:microsoft.com/office/officeart/2005/8/layout/hList6"/>
    <dgm:cxn modelId="{C42A4469-C2DF-4FF8-979F-C1FDC766F86C}" type="presParOf" srcId="{23EB8B3C-E6A0-4241-A847-FEC2203E8F4D}" destId="{025BBF6B-8410-4E8B-9F5A-8DA94ED2DEFB}" srcOrd="1" destOrd="0" presId="urn:microsoft.com/office/officeart/2005/8/layout/hList6"/>
    <dgm:cxn modelId="{1721E501-610D-40E0-A082-A2DA065CE451}" type="presParOf" srcId="{23EB8B3C-E6A0-4241-A847-FEC2203E8F4D}" destId="{6EBEDE97-0C6C-4D89-9DEC-1ACA3DE23C78}" srcOrd="2" destOrd="0" presId="urn:microsoft.com/office/officeart/2005/8/layout/hList6"/>
    <dgm:cxn modelId="{E84A1441-4967-4145-8F3E-554B8353EAF9}" type="presParOf" srcId="{23EB8B3C-E6A0-4241-A847-FEC2203E8F4D}" destId="{819FDC62-AA19-452F-95BE-B7FFBB540266}" srcOrd="3" destOrd="0" presId="urn:microsoft.com/office/officeart/2005/8/layout/hList6"/>
    <dgm:cxn modelId="{72C53CD8-5F55-4862-9F8B-4DDD235C6A65}" type="presParOf" srcId="{23EB8B3C-E6A0-4241-A847-FEC2203E8F4D}" destId="{F0127ED1-0A7A-4A8D-B0D5-C6BE859BF593}" srcOrd="4" destOrd="0" presId="urn:microsoft.com/office/officeart/2005/8/layout/hList6"/>
    <dgm:cxn modelId="{F78F52D4-A410-475B-AD14-8F6877F855EF}" type="presParOf" srcId="{23EB8B3C-E6A0-4241-A847-FEC2203E8F4D}" destId="{74F04C36-3276-4C6F-A82B-52EECB01F57D}" srcOrd="5" destOrd="0" presId="urn:microsoft.com/office/officeart/2005/8/layout/hList6"/>
    <dgm:cxn modelId="{E7474C4B-4ABE-484A-9EC9-41AC5C7FD369}" type="presParOf" srcId="{23EB8B3C-E6A0-4241-A847-FEC2203E8F4D}" destId="{BF92B39A-4CB3-44B2-909D-003427E7B1D1}" srcOrd="6" destOrd="0" presId="urn:microsoft.com/office/officeart/2005/8/layout/hList6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83C728-9D11-4446-9DA1-9F1E42BD64FB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3389021-6C13-4654-BF04-DB9A0A65BF8B}">
      <dgm:prSet phldrT="[Text]" custT="1"/>
      <dgm:spPr/>
      <dgm:t>
        <a:bodyPr/>
        <a:lstStyle/>
        <a:p>
          <a:r>
            <a:rPr lang="de-DE" sz="1900" b="1" dirty="0"/>
            <a:t>Ziele der </a:t>
          </a:r>
          <a:br>
            <a:rPr lang="de-DE" sz="1900" b="1" dirty="0"/>
          </a:br>
          <a:r>
            <a:rPr lang="de-DE" sz="1900" b="1" dirty="0"/>
            <a:t>Erwachsenenkatechese</a:t>
          </a:r>
          <a:endParaRPr lang="de-DE" sz="1900" dirty="0"/>
        </a:p>
      </dgm:t>
    </dgm:pt>
    <dgm:pt modelId="{C3FFD4DF-6D64-4343-A90E-6B6AB4674955}" type="parTrans" cxnId="{5C9661DD-462E-408A-A257-9F888D022A9A}">
      <dgm:prSet/>
      <dgm:spPr/>
      <dgm:t>
        <a:bodyPr/>
        <a:lstStyle/>
        <a:p>
          <a:endParaRPr lang="de-DE"/>
        </a:p>
      </dgm:t>
    </dgm:pt>
    <dgm:pt modelId="{2B51B7C7-1797-4E04-A289-860FE123A739}" type="sibTrans" cxnId="{5C9661DD-462E-408A-A257-9F888D022A9A}">
      <dgm:prSet/>
      <dgm:spPr/>
      <dgm:t>
        <a:bodyPr/>
        <a:lstStyle/>
        <a:p>
          <a:endParaRPr lang="de-DE"/>
        </a:p>
      </dgm:t>
    </dgm:pt>
    <dgm:pt modelId="{4E04251E-B40D-4F61-B1BE-102CDA32F9ED}">
      <dgm:prSet phldrT="[Text]" custT="1"/>
      <dgm:spPr/>
      <dgm:t>
        <a:bodyPr/>
        <a:lstStyle/>
        <a:p>
          <a:endParaRPr lang="de-DE" sz="1200" dirty="0"/>
        </a:p>
      </dgm:t>
    </dgm:pt>
    <dgm:pt modelId="{97DC1A19-199A-43E1-BB1E-A1DAB7240E10}" type="parTrans" cxnId="{FBA3EEEA-21C9-4456-AD04-B1AB0C697512}">
      <dgm:prSet/>
      <dgm:spPr/>
      <dgm:t>
        <a:bodyPr/>
        <a:lstStyle/>
        <a:p>
          <a:endParaRPr lang="de-DE"/>
        </a:p>
      </dgm:t>
    </dgm:pt>
    <dgm:pt modelId="{8E7B7747-17DA-425B-9E58-160012F0AEAB}" type="sibTrans" cxnId="{FBA3EEEA-21C9-4456-AD04-B1AB0C697512}">
      <dgm:prSet/>
      <dgm:spPr/>
      <dgm:t>
        <a:bodyPr/>
        <a:lstStyle/>
        <a:p>
          <a:endParaRPr lang="de-DE"/>
        </a:p>
      </dgm:t>
    </dgm:pt>
    <dgm:pt modelId="{A3A156F4-8652-4803-A00E-688DFC6B5C65}">
      <dgm:prSet phldrT="[Text]" custT="1"/>
      <dgm:spPr/>
      <dgm:t>
        <a:bodyPr/>
        <a:lstStyle/>
        <a:p>
          <a:r>
            <a:rPr lang="de-DE" sz="1900" b="1" dirty="0"/>
            <a:t>Weiße Felder</a:t>
          </a:r>
          <a:endParaRPr lang="de-DE" sz="1900" dirty="0"/>
        </a:p>
      </dgm:t>
    </dgm:pt>
    <dgm:pt modelId="{A5C5C8A0-0B30-44CD-AEC6-4BF2898A058F}" type="parTrans" cxnId="{AB645342-B3EC-4CBB-83BD-2A739B06353F}">
      <dgm:prSet/>
      <dgm:spPr/>
      <dgm:t>
        <a:bodyPr/>
        <a:lstStyle/>
        <a:p>
          <a:endParaRPr lang="de-DE"/>
        </a:p>
      </dgm:t>
    </dgm:pt>
    <dgm:pt modelId="{2DF4FEA5-6A0E-4192-A5FE-4C49337444EC}" type="sibTrans" cxnId="{AB645342-B3EC-4CBB-83BD-2A739B06353F}">
      <dgm:prSet/>
      <dgm:spPr/>
      <dgm:t>
        <a:bodyPr/>
        <a:lstStyle/>
        <a:p>
          <a:endParaRPr lang="de-DE"/>
        </a:p>
      </dgm:t>
    </dgm:pt>
    <dgm:pt modelId="{BB8564F9-CF00-46FE-B05D-CF7A012A3A2A}">
      <dgm:prSet phldrT="[Text]" custT="1"/>
      <dgm:spPr/>
      <dgm:t>
        <a:bodyPr/>
        <a:lstStyle/>
        <a:p>
          <a:endParaRPr lang="de-DE" sz="1200" dirty="0"/>
        </a:p>
      </dgm:t>
    </dgm:pt>
    <dgm:pt modelId="{70C8949D-CF01-4678-943B-A5D9EDBAACC1}" type="parTrans" cxnId="{EF4FEF8E-6EC2-4C85-A860-1B400FB72E4C}">
      <dgm:prSet/>
      <dgm:spPr/>
      <dgm:t>
        <a:bodyPr/>
        <a:lstStyle/>
        <a:p>
          <a:endParaRPr lang="de-DE"/>
        </a:p>
      </dgm:t>
    </dgm:pt>
    <dgm:pt modelId="{C354DB0C-3226-4F65-8763-CF5140EC4932}" type="sibTrans" cxnId="{EF4FEF8E-6EC2-4C85-A860-1B400FB72E4C}">
      <dgm:prSet/>
      <dgm:spPr/>
      <dgm:t>
        <a:bodyPr/>
        <a:lstStyle/>
        <a:p>
          <a:endParaRPr lang="de-DE"/>
        </a:p>
      </dgm:t>
    </dgm:pt>
    <dgm:pt modelId="{D0C5B0B0-953A-4A1F-8894-9D25411D8465}">
      <dgm:prSet phldrT="[Text]" custT="1"/>
      <dgm:spPr/>
      <dgm:t>
        <a:bodyPr/>
        <a:lstStyle/>
        <a:p>
          <a:r>
            <a:rPr lang="de-DE" sz="1900" b="1" dirty="0"/>
            <a:t>Ergänzende Überlegungen</a:t>
          </a:r>
          <a:endParaRPr lang="de-DE" sz="1900" dirty="0"/>
        </a:p>
      </dgm:t>
    </dgm:pt>
    <dgm:pt modelId="{4D7CFC63-52B8-4054-8B2F-E93D754DD240}" type="parTrans" cxnId="{2DAB6A86-5304-4737-B10B-F3D48EDD3B5B}">
      <dgm:prSet/>
      <dgm:spPr/>
      <dgm:t>
        <a:bodyPr/>
        <a:lstStyle/>
        <a:p>
          <a:endParaRPr lang="de-DE"/>
        </a:p>
      </dgm:t>
    </dgm:pt>
    <dgm:pt modelId="{5A23F13C-3B4B-4195-82F1-1C2640FBCAF0}" type="sibTrans" cxnId="{2DAB6A86-5304-4737-B10B-F3D48EDD3B5B}">
      <dgm:prSet/>
      <dgm:spPr/>
      <dgm:t>
        <a:bodyPr/>
        <a:lstStyle/>
        <a:p>
          <a:endParaRPr lang="de-DE"/>
        </a:p>
      </dgm:t>
    </dgm:pt>
    <dgm:pt modelId="{0C2DD769-ADCC-40CB-BA4F-41F561A42F87}">
      <dgm:prSet phldrT="[Text]" custT="1"/>
      <dgm:spPr/>
      <dgm:t>
        <a:bodyPr/>
        <a:lstStyle/>
        <a:p>
          <a:endParaRPr lang="de-DE" sz="1200" dirty="0"/>
        </a:p>
      </dgm:t>
    </dgm:pt>
    <dgm:pt modelId="{F75AA38E-CE72-4097-859A-77289A3994F4}" type="parTrans" cxnId="{4EEB0E3E-614C-4223-91C2-E4135D6EE0AA}">
      <dgm:prSet/>
      <dgm:spPr/>
      <dgm:t>
        <a:bodyPr/>
        <a:lstStyle/>
        <a:p>
          <a:endParaRPr lang="de-DE"/>
        </a:p>
      </dgm:t>
    </dgm:pt>
    <dgm:pt modelId="{43C6F8C5-5D21-4B10-AE63-6CEC72228403}" type="sibTrans" cxnId="{4EEB0E3E-614C-4223-91C2-E4135D6EE0AA}">
      <dgm:prSet/>
      <dgm:spPr/>
      <dgm:t>
        <a:bodyPr/>
        <a:lstStyle/>
        <a:p>
          <a:endParaRPr lang="de-DE"/>
        </a:p>
      </dgm:t>
    </dgm:pt>
    <dgm:pt modelId="{C29601A1-4D38-4D77-A3AF-58EA5FA1E4CB}">
      <dgm:prSet custT="1"/>
      <dgm:spPr/>
      <dgm:t>
        <a:bodyPr/>
        <a:lstStyle/>
        <a:p>
          <a:r>
            <a:rPr lang="de-DE" sz="1600" dirty="0"/>
            <a:t>Junge Erwachsene</a:t>
          </a:r>
        </a:p>
      </dgm:t>
    </dgm:pt>
    <dgm:pt modelId="{0EA3322D-6D5D-46D7-AD44-37902F92EE91}" type="parTrans" cxnId="{A1B4F0AA-856B-4ADF-B2C7-1315762366C3}">
      <dgm:prSet/>
      <dgm:spPr/>
      <dgm:t>
        <a:bodyPr/>
        <a:lstStyle/>
        <a:p>
          <a:endParaRPr lang="de-DE"/>
        </a:p>
      </dgm:t>
    </dgm:pt>
    <dgm:pt modelId="{33C44B93-9A70-420B-B55A-EA36BD9CE793}" type="sibTrans" cxnId="{A1B4F0AA-856B-4ADF-B2C7-1315762366C3}">
      <dgm:prSet/>
      <dgm:spPr/>
      <dgm:t>
        <a:bodyPr/>
        <a:lstStyle/>
        <a:p>
          <a:endParaRPr lang="de-DE"/>
        </a:p>
      </dgm:t>
    </dgm:pt>
    <dgm:pt modelId="{AF3619EA-4607-4B44-A41F-E2B6A415A952}">
      <dgm:prSet custT="1"/>
      <dgm:spPr/>
      <dgm:t>
        <a:bodyPr/>
        <a:lstStyle/>
        <a:p>
          <a:r>
            <a:rPr lang="de-DE" sz="1600" dirty="0"/>
            <a:t>Singles oder Paare, die nicht Eltern sind</a:t>
          </a:r>
        </a:p>
      </dgm:t>
    </dgm:pt>
    <dgm:pt modelId="{405CEAB7-1039-4E30-9A70-A3DBF550B940}" type="parTrans" cxnId="{23A9F640-F360-4061-A399-48019D23E0C7}">
      <dgm:prSet/>
      <dgm:spPr/>
      <dgm:t>
        <a:bodyPr/>
        <a:lstStyle/>
        <a:p>
          <a:endParaRPr lang="de-DE"/>
        </a:p>
      </dgm:t>
    </dgm:pt>
    <dgm:pt modelId="{F26E0EF9-4448-4993-9CA4-4976B80C0D6E}" type="sibTrans" cxnId="{23A9F640-F360-4061-A399-48019D23E0C7}">
      <dgm:prSet/>
      <dgm:spPr/>
      <dgm:t>
        <a:bodyPr/>
        <a:lstStyle/>
        <a:p>
          <a:endParaRPr lang="de-DE"/>
        </a:p>
      </dgm:t>
    </dgm:pt>
    <dgm:pt modelId="{1E9A0E31-3532-4130-BF8C-FC334614484F}">
      <dgm:prSet custT="1"/>
      <dgm:spPr/>
      <dgm:t>
        <a:bodyPr/>
        <a:lstStyle/>
        <a:p>
          <a:r>
            <a:rPr lang="de-DE" sz="1600" dirty="0"/>
            <a:t>Erwachsene, die erstmals mit dem Glauben in Kontakt kommen möchten</a:t>
          </a:r>
        </a:p>
      </dgm:t>
    </dgm:pt>
    <dgm:pt modelId="{B7F1E076-8C6E-431A-8CF2-22F442E9CB27}" type="parTrans" cxnId="{6169F1A1-28C9-44E2-93BC-6433354ECFE9}">
      <dgm:prSet/>
      <dgm:spPr/>
      <dgm:t>
        <a:bodyPr/>
        <a:lstStyle/>
        <a:p>
          <a:endParaRPr lang="de-DE"/>
        </a:p>
      </dgm:t>
    </dgm:pt>
    <dgm:pt modelId="{47C842DB-E204-42C2-9585-300EE727C698}" type="sibTrans" cxnId="{6169F1A1-28C9-44E2-93BC-6433354ECFE9}">
      <dgm:prSet/>
      <dgm:spPr/>
      <dgm:t>
        <a:bodyPr/>
        <a:lstStyle/>
        <a:p>
          <a:endParaRPr lang="de-DE"/>
        </a:p>
      </dgm:t>
    </dgm:pt>
    <dgm:pt modelId="{DCCA62BB-7264-4613-AB43-6077F551184E}">
      <dgm:prSet custT="1"/>
      <dgm:spPr/>
      <dgm:t>
        <a:bodyPr/>
        <a:lstStyle/>
        <a:p>
          <a:r>
            <a:rPr lang="de-DE" sz="1600" dirty="0"/>
            <a:t>Ermutigung und Befähigung über den Glauben zu sprechen</a:t>
          </a:r>
        </a:p>
      </dgm:t>
    </dgm:pt>
    <dgm:pt modelId="{54934CA9-332E-4DD4-A636-C236ED22D92C}" type="parTrans" cxnId="{39703CD6-84C6-48A3-B6CB-D7BD49C452E0}">
      <dgm:prSet/>
      <dgm:spPr/>
      <dgm:t>
        <a:bodyPr/>
        <a:lstStyle/>
        <a:p>
          <a:endParaRPr lang="de-DE"/>
        </a:p>
      </dgm:t>
    </dgm:pt>
    <dgm:pt modelId="{3B4B49DD-AA3F-4DEB-A1E5-8808217B0208}" type="sibTrans" cxnId="{39703CD6-84C6-48A3-B6CB-D7BD49C452E0}">
      <dgm:prSet/>
      <dgm:spPr/>
      <dgm:t>
        <a:bodyPr/>
        <a:lstStyle/>
        <a:p>
          <a:endParaRPr lang="de-DE"/>
        </a:p>
      </dgm:t>
    </dgm:pt>
    <dgm:pt modelId="{F71E4C1F-3A8A-4F0F-BAE7-C38A4A5206C4}">
      <dgm:prSet custT="1"/>
      <dgm:spPr/>
      <dgm:t>
        <a:bodyPr/>
        <a:lstStyle/>
        <a:p>
          <a:r>
            <a:rPr lang="de-DE" sz="1600" dirty="0"/>
            <a:t>Angebote kommen und gehen</a:t>
          </a:r>
        </a:p>
      </dgm:t>
    </dgm:pt>
    <dgm:pt modelId="{F7373F8E-E397-4FC3-BFE0-622ABE11D3E9}" type="parTrans" cxnId="{31DCD14B-A88B-436F-9A12-6EB27707A9D2}">
      <dgm:prSet/>
      <dgm:spPr/>
      <dgm:t>
        <a:bodyPr/>
        <a:lstStyle/>
        <a:p>
          <a:endParaRPr lang="de-DE"/>
        </a:p>
      </dgm:t>
    </dgm:pt>
    <dgm:pt modelId="{6200FE1C-B365-4A56-B78A-C5109206EBFA}" type="sibTrans" cxnId="{31DCD14B-A88B-436F-9A12-6EB27707A9D2}">
      <dgm:prSet/>
      <dgm:spPr/>
      <dgm:t>
        <a:bodyPr/>
        <a:lstStyle/>
        <a:p>
          <a:endParaRPr lang="de-DE"/>
        </a:p>
      </dgm:t>
    </dgm:pt>
    <dgm:pt modelId="{9B22ECDA-1A8E-4BD7-A5E4-2B9F84700976}">
      <dgm:prSet custT="1"/>
      <dgm:spPr/>
      <dgm:t>
        <a:bodyPr/>
        <a:lstStyle/>
        <a:p>
          <a:r>
            <a:rPr lang="de-DE" sz="1600" dirty="0"/>
            <a:t>Wertschätzung ehrenamtlicher Arbeit</a:t>
          </a:r>
        </a:p>
      </dgm:t>
    </dgm:pt>
    <dgm:pt modelId="{40FAD198-155A-4354-9AB9-52D2233AE26C}" type="parTrans" cxnId="{FCB8250A-F933-44DD-9E30-33022FE7C61C}">
      <dgm:prSet/>
      <dgm:spPr/>
      <dgm:t>
        <a:bodyPr/>
        <a:lstStyle/>
        <a:p>
          <a:endParaRPr lang="de-DE"/>
        </a:p>
      </dgm:t>
    </dgm:pt>
    <dgm:pt modelId="{7F6BC741-3AB3-4A1B-A680-CAFE9B08ABF1}" type="sibTrans" cxnId="{FCB8250A-F933-44DD-9E30-33022FE7C61C}">
      <dgm:prSet/>
      <dgm:spPr/>
      <dgm:t>
        <a:bodyPr/>
        <a:lstStyle/>
        <a:p>
          <a:endParaRPr lang="de-DE"/>
        </a:p>
      </dgm:t>
    </dgm:pt>
    <dgm:pt modelId="{EE45FA8E-E899-40CD-9859-FF4BCDDD02ED}">
      <dgm:prSet custT="1"/>
      <dgm:spPr/>
      <dgm:t>
        <a:bodyPr/>
        <a:lstStyle/>
        <a:p>
          <a:r>
            <a:rPr lang="de-DE" sz="1600" dirty="0"/>
            <a:t>Zielgenau einladen/niemand ausschließen</a:t>
          </a:r>
        </a:p>
      </dgm:t>
    </dgm:pt>
    <dgm:pt modelId="{A84C37B4-2595-4140-BE8B-24F4007617B2}" type="parTrans" cxnId="{42C7BEB0-1077-4D51-A5D5-1D508FF75479}">
      <dgm:prSet/>
      <dgm:spPr/>
      <dgm:t>
        <a:bodyPr/>
        <a:lstStyle/>
        <a:p>
          <a:endParaRPr lang="de-DE"/>
        </a:p>
      </dgm:t>
    </dgm:pt>
    <dgm:pt modelId="{185D86AF-76B6-4006-BC96-599CBE606265}" type="sibTrans" cxnId="{42C7BEB0-1077-4D51-A5D5-1D508FF75479}">
      <dgm:prSet/>
      <dgm:spPr/>
      <dgm:t>
        <a:bodyPr/>
        <a:lstStyle/>
        <a:p>
          <a:endParaRPr lang="de-DE"/>
        </a:p>
      </dgm:t>
    </dgm:pt>
    <dgm:pt modelId="{6388EB2A-EA7A-4A93-A06D-361FD543DB73}">
      <dgm:prSet custT="1"/>
      <dgm:spPr/>
      <dgm:t>
        <a:bodyPr/>
        <a:lstStyle/>
        <a:p>
          <a:r>
            <a:rPr lang="de-DE" sz="1600" dirty="0"/>
            <a:t>Geschützte Atmosphäre/Offenheit</a:t>
          </a:r>
        </a:p>
      </dgm:t>
    </dgm:pt>
    <dgm:pt modelId="{457A5323-3825-4765-A346-540B37C62D6F}" type="parTrans" cxnId="{F50AB436-7131-46FD-8813-73B8E429E336}">
      <dgm:prSet/>
      <dgm:spPr/>
      <dgm:t>
        <a:bodyPr/>
        <a:lstStyle/>
        <a:p>
          <a:endParaRPr lang="de-DE"/>
        </a:p>
      </dgm:t>
    </dgm:pt>
    <dgm:pt modelId="{62667A0B-3432-4AC2-92D1-C1DA92C784D8}" type="sibTrans" cxnId="{F50AB436-7131-46FD-8813-73B8E429E336}">
      <dgm:prSet/>
      <dgm:spPr/>
      <dgm:t>
        <a:bodyPr/>
        <a:lstStyle/>
        <a:p>
          <a:endParaRPr lang="de-DE"/>
        </a:p>
      </dgm:t>
    </dgm:pt>
    <dgm:pt modelId="{10E72F01-BD59-4827-A548-D28C421AD107}">
      <dgm:prSet custT="1"/>
      <dgm:spPr/>
      <dgm:t>
        <a:bodyPr/>
        <a:lstStyle/>
        <a:p>
          <a:r>
            <a:rPr lang="de-DE" sz="1600" dirty="0"/>
            <a:t>Vorbereitungskreise</a:t>
          </a:r>
        </a:p>
      </dgm:t>
    </dgm:pt>
    <dgm:pt modelId="{0F6C5A4E-FC86-4ABE-BBDB-E7780A063EC1}" type="parTrans" cxnId="{EA0B2281-F13A-4021-A7C2-6B6704B9C68A}">
      <dgm:prSet/>
      <dgm:spPr/>
      <dgm:t>
        <a:bodyPr/>
        <a:lstStyle/>
        <a:p>
          <a:endParaRPr lang="de-DE"/>
        </a:p>
      </dgm:t>
    </dgm:pt>
    <dgm:pt modelId="{743B3AE1-B0FD-471A-A20E-834C54CB43C8}" type="sibTrans" cxnId="{EA0B2281-F13A-4021-A7C2-6B6704B9C68A}">
      <dgm:prSet/>
      <dgm:spPr/>
      <dgm:t>
        <a:bodyPr/>
        <a:lstStyle/>
        <a:p>
          <a:endParaRPr lang="de-DE"/>
        </a:p>
      </dgm:t>
    </dgm:pt>
    <dgm:pt modelId="{D75800D4-1D9E-4B6D-B4EA-DD2E56088140}">
      <dgm:prSet custT="1"/>
      <dgm:spPr/>
      <dgm:t>
        <a:bodyPr/>
        <a:lstStyle/>
        <a:p>
          <a:r>
            <a:rPr lang="de-DE" sz="1600" dirty="0"/>
            <a:t>Kirche und Gesellschaft, Zusammenarbeit mit Vereinen</a:t>
          </a:r>
        </a:p>
      </dgm:t>
    </dgm:pt>
    <dgm:pt modelId="{833F7DCB-C358-4EEC-A73E-BD21ED93A19F}" type="parTrans" cxnId="{3CE981FC-B264-4EE3-A9C7-25B3522EADEC}">
      <dgm:prSet/>
      <dgm:spPr/>
      <dgm:t>
        <a:bodyPr/>
        <a:lstStyle/>
        <a:p>
          <a:endParaRPr lang="de-DE"/>
        </a:p>
      </dgm:t>
    </dgm:pt>
    <dgm:pt modelId="{E73AFEFC-A7D6-4A42-9CD9-68E39B757A3D}" type="sibTrans" cxnId="{3CE981FC-B264-4EE3-A9C7-25B3522EADEC}">
      <dgm:prSet/>
      <dgm:spPr/>
      <dgm:t>
        <a:bodyPr/>
        <a:lstStyle/>
        <a:p>
          <a:endParaRPr lang="de-DE"/>
        </a:p>
      </dgm:t>
    </dgm:pt>
    <dgm:pt modelId="{A61E487B-704D-4A94-9AC8-0797146ED5E3}">
      <dgm:prSet custT="1"/>
      <dgm:spPr/>
      <dgm:t>
        <a:bodyPr/>
        <a:lstStyle/>
        <a:p>
          <a:r>
            <a:rPr lang="de-DE" sz="1600" dirty="0"/>
            <a:t>Angebote für Männer</a:t>
          </a:r>
        </a:p>
      </dgm:t>
    </dgm:pt>
    <dgm:pt modelId="{A312B8B0-37DF-4C40-99E6-B181BB40FE03}" type="parTrans" cxnId="{C147BDBC-CE5D-483B-AC72-2A2BA132076A}">
      <dgm:prSet/>
      <dgm:spPr/>
      <dgm:t>
        <a:bodyPr/>
        <a:lstStyle/>
        <a:p>
          <a:endParaRPr lang="de-DE"/>
        </a:p>
      </dgm:t>
    </dgm:pt>
    <dgm:pt modelId="{8828FA06-440F-480F-8373-EE68657C3ED0}" type="sibTrans" cxnId="{C147BDBC-CE5D-483B-AC72-2A2BA132076A}">
      <dgm:prSet/>
      <dgm:spPr/>
      <dgm:t>
        <a:bodyPr/>
        <a:lstStyle/>
        <a:p>
          <a:endParaRPr lang="de-DE"/>
        </a:p>
      </dgm:t>
    </dgm:pt>
    <dgm:pt modelId="{38B44101-37A3-42A6-A9DF-6B289695E7DE}">
      <dgm:prSet custT="1"/>
      <dgm:spPr/>
      <dgm:t>
        <a:bodyPr/>
        <a:lstStyle/>
        <a:p>
          <a:r>
            <a:rPr lang="de-DE" sz="1600" dirty="0"/>
            <a:t>Digitale Angebote</a:t>
          </a:r>
        </a:p>
      </dgm:t>
    </dgm:pt>
    <dgm:pt modelId="{FE82D63B-F947-4832-B589-AB522BB8965E}" type="parTrans" cxnId="{3400081D-84C0-4B7C-93C4-B01B91805C4D}">
      <dgm:prSet/>
      <dgm:spPr/>
      <dgm:t>
        <a:bodyPr/>
        <a:lstStyle/>
        <a:p>
          <a:endParaRPr lang="de-DE"/>
        </a:p>
      </dgm:t>
    </dgm:pt>
    <dgm:pt modelId="{9BFF9613-19A2-4142-8D17-EB8B7499C0F5}" type="sibTrans" cxnId="{3400081D-84C0-4B7C-93C4-B01B91805C4D}">
      <dgm:prSet/>
      <dgm:spPr/>
      <dgm:t>
        <a:bodyPr/>
        <a:lstStyle/>
        <a:p>
          <a:endParaRPr lang="de-DE"/>
        </a:p>
      </dgm:t>
    </dgm:pt>
    <dgm:pt modelId="{6C90FC11-35B7-4BB9-B6E8-8CE8CF4ADDC1}">
      <dgm:prSet custT="1"/>
      <dgm:spPr/>
      <dgm:t>
        <a:bodyPr/>
        <a:lstStyle/>
        <a:p>
          <a:r>
            <a:rPr lang="de-DE" sz="1600" dirty="0"/>
            <a:t>Erfahrungen vor dem Hintergrund des Glaubens deuten</a:t>
          </a:r>
        </a:p>
      </dgm:t>
    </dgm:pt>
    <dgm:pt modelId="{E84788FF-DD9B-4411-AB61-99359FAACB9C}" type="parTrans" cxnId="{F1B78B32-5C41-47C8-8901-C634DB99FC67}">
      <dgm:prSet/>
      <dgm:spPr/>
      <dgm:t>
        <a:bodyPr/>
        <a:lstStyle/>
        <a:p>
          <a:endParaRPr lang="de-DE"/>
        </a:p>
      </dgm:t>
    </dgm:pt>
    <dgm:pt modelId="{F054C49A-3B96-4463-AD50-38A41E554AF0}" type="sibTrans" cxnId="{F1B78B32-5C41-47C8-8901-C634DB99FC67}">
      <dgm:prSet/>
      <dgm:spPr/>
      <dgm:t>
        <a:bodyPr/>
        <a:lstStyle/>
        <a:p>
          <a:endParaRPr lang="de-DE"/>
        </a:p>
      </dgm:t>
    </dgm:pt>
    <dgm:pt modelId="{07D4611B-A3BB-4DDE-AB1E-347337DC3739}">
      <dgm:prSet custT="1"/>
      <dgm:spPr/>
      <dgm:t>
        <a:bodyPr/>
        <a:lstStyle/>
        <a:p>
          <a:r>
            <a:rPr lang="de-DE" sz="1600" dirty="0"/>
            <a:t>Gebet und Gottesbeziehung</a:t>
          </a:r>
        </a:p>
      </dgm:t>
    </dgm:pt>
    <dgm:pt modelId="{4F8F6E13-676D-433E-A169-DC630B2A343D}" type="parTrans" cxnId="{266C81A1-CF85-4E72-8738-3F1BAEFE58B6}">
      <dgm:prSet/>
      <dgm:spPr/>
      <dgm:t>
        <a:bodyPr/>
        <a:lstStyle/>
        <a:p>
          <a:endParaRPr lang="de-DE"/>
        </a:p>
      </dgm:t>
    </dgm:pt>
    <dgm:pt modelId="{B4812F6A-BCDB-447B-A850-87A432110980}" type="sibTrans" cxnId="{266C81A1-CF85-4E72-8738-3F1BAEFE58B6}">
      <dgm:prSet/>
      <dgm:spPr/>
      <dgm:t>
        <a:bodyPr/>
        <a:lstStyle/>
        <a:p>
          <a:endParaRPr lang="de-DE"/>
        </a:p>
      </dgm:t>
    </dgm:pt>
    <dgm:pt modelId="{BA67E7C4-DE39-40A6-8E31-3CF3371F28C0}">
      <dgm:prSet custT="1"/>
      <dgm:spPr/>
      <dgm:t>
        <a:bodyPr/>
        <a:lstStyle/>
        <a:p>
          <a:r>
            <a:rPr lang="de-DE" sz="1600" dirty="0"/>
            <a:t>Beschäftigung mit biblischen Texten</a:t>
          </a:r>
        </a:p>
      </dgm:t>
    </dgm:pt>
    <dgm:pt modelId="{9EC07448-99B6-42C8-B896-C9B527A59BAB}" type="parTrans" cxnId="{508815DD-2F64-4A3F-8EFA-0057FB8802A9}">
      <dgm:prSet/>
      <dgm:spPr/>
      <dgm:t>
        <a:bodyPr/>
        <a:lstStyle/>
        <a:p>
          <a:endParaRPr lang="de-DE"/>
        </a:p>
      </dgm:t>
    </dgm:pt>
    <dgm:pt modelId="{BF9B50EF-6FA5-4604-8C96-C7A575CBC985}" type="sibTrans" cxnId="{508815DD-2F64-4A3F-8EFA-0057FB8802A9}">
      <dgm:prSet/>
      <dgm:spPr/>
      <dgm:t>
        <a:bodyPr/>
        <a:lstStyle/>
        <a:p>
          <a:endParaRPr lang="de-DE"/>
        </a:p>
      </dgm:t>
    </dgm:pt>
    <dgm:pt modelId="{CC59097F-FC7F-49BA-BAF0-84FD2A3DDB9E}">
      <dgm:prSet custT="1"/>
      <dgm:spPr/>
      <dgm:t>
        <a:bodyPr/>
        <a:lstStyle/>
        <a:p>
          <a:r>
            <a:rPr lang="de-DE" sz="1600" dirty="0"/>
            <a:t>Christliche Wertvorstellungen</a:t>
          </a:r>
        </a:p>
      </dgm:t>
    </dgm:pt>
    <dgm:pt modelId="{427D746C-2276-49E3-8499-BE0A5EA5CF99}" type="parTrans" cxnId="{3455390F-1083-4DAD-96FC-6E58A54A8CB4}">
      <dgm:prSet/>
      <dgm:spPr/>
      <dgm:t>
        <a:bodyPr/>
        <a:lstStyle/>
        <a:p>
          <a:endParaRPr lang="de-DE"/>
        </a:p>
      </dgm:t>
    </dgm:pt>
    <dgm:pt modelId="{67C3B3FE-A034-4C45-B7D4-77FA9C82B483}" type="sibTrans" cxnId="{3455390F-1083-4DAD-96FC-6E58A54A8CB4}">
      <dgm:prSet/>
      <dgm:spPr/>
      <dgm:t>
        <a:bodyPr/>
        <a:lstStyle/>
        <a:p>
          <a:endParaRPr lang="de-DE"/>
        </a:p>
      </dgm:t>
    </dgm:pt>
    <dgm:pt modelId="{DC72E429-240D-42B2-A484-A64554E4B495}">
      <dgm:prSet phldrT="[Text]" custT="1"/>
      <dgm:spPr/>
      <dgm:t>
        <a:bodyPr/>
        <a:lstStyle/>
        <a:p>
          <a:r>
            <a:rPr lang="de-DE" sz="1900" b="1" dirty="0"/>
            <a:t>Perspektive</a:t>
          </a:r>
          <a:endParaRPr lang="de-DE" sz="1900" dirty="0"/>
        </a:p>
      </dgm:t>
    </dgm:pt>
    <dgm:pt modelId="{131E6FA4-CDC1-46DA-87E7-37E53DA5533D}" type="parTrans" cxnId="{0F83081D-64AC-42A5-BDDC-C1D536876835}">
      <dgm:prSet/>
      <dgm:spPr/>
      <dgm:t>
        <a:bodyPr/>
        <a:lstStyle/>
        <a:p>
          <a:endParaRPr lang="de-DE"/>
        </a:p>
      </dgm:t>
    </dgm:pt>
    <dgm:pt modelId="{79F9CBF1-4B16-45BB-A377-95408CBCD1B4}" type="sibTrans" cxnId="{0F83081D-64AC-42A5-BDDC-C1D536876835}">
      <dgm:prSet/>
      <dgm:spPr/>
      <dgm:t>
        <a:bodyPr/>
        <a:lstStyle/>
        <a:p>
          <a:endParaRPr lang="de-DE"/>
        </a:p>
      </dgm:t>
    </dgm:pt>
    <dgm:pt modelId="{45549310-1533-4304-B9E2-995DBFD1AB05}">
      <dgm:prSet phldrT="[Text]"/>
      <dgm:spPr/>
      <dgm:t>
        <a:bodyPr/>
        <a:lstStyle/>
        <a:p>
          <a:endParaRPr lang="de-DE" sz="1800" dirty="0"/>
        </a:p>
      </dgm:t>
    </dgm:pt>
    <dgm:pt modelId="{397684B0-73FB-4679-A68A-255E82DA930C}" type="parTrans" cxnId="{BC432F5B-AA92-4B51-9782-9ED6867B62EF}">
      <dgm:prSet/>
      <dgm:spPr/>
      <dgm:t>
        <a:bodyPr/>
        <a:lstStyle/>
        <a:p>
          <a:endParaRPr lang="de-DE"/>
        </a:p>
      </dgm:t>
    </dgm:pt>
    <dgm:pt modelId="{FE536772-C9C2-4D7F-A2D9-A8C53B9A90DD}" type="sibTrans" cxnId="{BC432F5B-AA92-4B51-9782-9ED6867B62EF}">
      <dgm:prSet/>
      <dgm:spPr/>
      <dgm:t>
        <a:bodyPr/>
        <a:lstStyle/>
        <a:p>
          <a:endParaRPr lang="de-DE"/>
        </a:p>
      </dgm:t>
    </dgm:pt>
    <dgm:pt modelId="{539683FA-E6F6-4EF6-97F8-8D1F2F6C0B14}">
      <dgm:prSet custT="1"/>
      <dgm:spPr/>
      <dgm:t>
        <a:bodyPr/>
        <a:lstStyle/>
        <a:p>
          <a:r>
            <a:rPr lang="de-DE" sz="1600" dirty="0"/>
            <a:t>Koordinator oder Koordinatorin</a:t>
          </a:r>
        </a:p>
      </dgm:t>
    </dgm:pt>
    <dgm:pt modelId="{B29AE9EF-9B3D-45E1-A961-FA9653191F0A}" type="parTrans" cxnId="{8EE15D8D-7D04-4D63-BF25-B96342013980}">
      <dgm:prSet/>
      <dgm:spPr/>
      <dgm:t>
        <a:bodyPr/>
        <a:lstStyle/>
        <a:p>
          <a:endParaRPr lang="de-DE"/>
        </a:p>
      </dgm:t>
    </dgm:pt>
    <dgm:pt modelId="{F4990990-4471-4A38-B4EC-8361568D6808}" type="sibTrans" cxnId="{8EE15D8D-7D04-4D63-BF25-B96342013980}">
      <dgm:prSet/>
      <dgm:spPr/>
      <dgm:t>
        <a:bodyPr/>
        <a:lstStyle/>
        <a:p>
          <a:endParaRPr lang="de-DE"/>
        </a:p>
      </dgm:t>
    </dgm:pt>
    <dgm:pt modelId="{4C0942EB-4DFD-4341-9927-4C49E2BD785E}">
      <dgm:prSet custT="1"/>
      <dgm:spPr/>
      <dgm:t>
        <a:bodyPr/>
        <a:lstStyle/>
        <a:p>
          <a:r>
            <a:rPr lang="de-DE" sz="1600" dirty="0"/>
            <a:t>Geeignete Veröffentlichung</a:t>
          </a:r>
        </a:p>
      </dgm:t>
    </dgm:pt>
    <dgm:pt modelId="{C693C4B6-BBED-4BA7-9D58-3A9293AF5E64}" type="parTrans" cxnId="{AD862517-F530-4CDE-AEDD-895C0C887F5A}">
      <dgm:prSet/>
      <dgm:spPr/>
      <dgm:t>
        <a:bodyPr/>
        <a:lstStyle/>
        <a:p>
          <a:endParaRPr lang="de-DE"/>
        </a:p>
      </dgm:t>
    </dgm:pt>
    <dgm:pt modelId="{4FA61DA6-DC37-4DE9-88EB-AFD73564BABE}" type="sibTrans" cxnId="{AD862517-F530-4CDE-AEDD-895C0C887F5A}">
      <dgm:prSet/>
      <dgm:spPr/>
      <dgm:t>
        <a:bodyPr/>
        <a:lstStyle/>
        <a:p>
          <a:endParaRPr lang="de-DE"/>
        </a:p>
      </dgm:t>
    </dgm:pt>
    <dgm:pt modelId="{476DB13A-9419-4530-A8BB-1AE10D19DF4E}" type="pres">
      <dgm:prSet presAssocID="{D083C728-9D11-4446-9DA1-9F1E42BD64FB}" presName="Name0" presStyleCnt="0">
        <dgm:presLayoutVars>
          <dgm:dir/>
          <dgm:resizeHandles val="exact"/>
        </dgm:presLayoutVars>
      </dgm:prSet>
      <dgm:spPr/>
    </dgm:pt>
    <dgm:pt modelId="{26D6BBA7-BCBF-4E94-8F7C-F1087B552E23}" type="pres">
      <dgm:prSet presAssocID="{93389021-6C13-4654-BF04-DB9A0A65BF8B}" presName="node" presStyleLbl="node1" presStyleIdx="0" presStyleCnt="4" custScaleX="116751" custLinFactNeighborX="-1595" custLinFactNeighborY="-1376">
        <dgm:presLayoutVars>
          <dgm:bulletEnabled val="1"/>
        </dgm:presLayoutVars>
      </dgm:prSet>
      <dgm:spPr/>
    </dgm:pt>
    <dgm:pt modelId="{3F12462F-30AB-42E8-98EC-918C7C58503D}" type="pres">
      <dgm:prSet presAssocID="{2B51B7C7-1797-4E04-A289-860FE123A739}" presName="sibTrans" presStyleCnt="0"/>
      <dgm:spPr/>
    </dgm:pt>
    <dgm:pt modelId="{E20641F5-72FF-4769-A069-E6B1C92EC565}" type="pres">
      <dgm:prSet presAssocID="{A3A156F4-8652-4803-A00E-688DFC6B5C65}" presName="node" presStyleLbl="node1" presStyleIdx="1" presStyleCnt="4" custScaleX="70750">
        <dgm:presLayoutVars>
          <dgm:bulletEnabled val="1"/>
        </dgm:presLayoutVars>
      </dgm:prSet>
      <dgm:spPr/>
    </dgm:pt>
    <dgm:pt modelId="{F5D761C2-B418-48D3-866F-D705DEE5EBEC}" type="pres">
      <dgm:prSet presAssocID="{2DF4FEA5-6A0E-4192-A5FE-4C49337444EC}" presName="sibTrans" presStyleCnt="0"/>
      <dgm:spPr/>
    </dgm:pt>
    <dgm:pt modelId="{0F893BCA-55FC-4BA5-964A-B14655407A26}" type="pres">
      <dgm:prSet presAssocID="{D0C5B0B0-953A-4A1F-8894-9D25411D8465}" presName="node" presStyleLbl="node1" presStyleIdx="2" presStyleCnt="4" custScaleX="134076">
        <dgm:presLayoutVars>
          <dgm:bulletEnabled val="1"/>
        </dgm:presLayoutVars>
      </dgm:prSet>
      <dgm:spPr/>
    </dgm:pt>
    <dgm:pt modelId="{04604CE9-5D34-4F56-8B3A-57768FAC23BD}" type="pres">
      <dgm:prSet presAssocID="{5A23F13C-3B4B-4195-82F1-1C2640FBCAF0}" presName="sibTrans" presStyleCnt="0"/>
      <dgm:spPr/>
    </dgm:pt>
    <dgm:pt modelId="{0C19AC05-408E-47A8-B025-884996F7C94F}" type="pres">
      <dgm:prSet presAssocID="{DC72E429-240D-42B2-A484-A64554E4B495}" presName="node" presStyleLbl="node1" presStyleIdx="3" presStyleCnt="4" custScaleX="70750">
        <dgm:presLayoutVars>
          <dgm:bulletEnabled val="1"/>
        </dgm:presLayoutVars>
      </dgm:prSet>
      <dgm:spPr/>
    </dgm:pt>
  </dgm:ptLst>
  <dgm:cxnLst>
    <dgm:cxn modelId="{FCB8250A-F933-44DD-9E30-33022FE7C61C}" srcId="{0C2DD769-ADCC-40CB-BA4F-41F561A42F87}" destId="{9B22ECDA-1A8E-4BD7-A5E4-2B9F84700976}" srcOrd="1" destOrd="0" parTransId="{40FAD198-155A-4354-9AB9-52D2233AE26C}" sibTransId="{7F6BC741-3AB3-4A1B-A680-CAFE9B08ABF1}"/>
    <dgm:cxn modelId="{1D13560C-543A-4118-A7C0-33812DF73746}" type="presOf" srcId="{D0C5B0B0-953A-4A1F-8894-9D25411D8465}" destId="{0F893BCA-55FC-4BA5-964A-B14655407A26}" srcOrd="0" destOrd="0" presId="urn:microsoft.com/office/officeart/2005/8/layout/hList6"/>
    <dgm:cxn modelId="{662C760C-14DB-412B-8CD3-53919D567F2B}" type="presOf" srcId="{9B22ECDA-1A8E-4BD7-A5E4-2B9F84700976}" destId="{0F893BCA-55FC-4BA5-964A-B14655407A26}" srcOrd="0" destOrd="3" presId="urn:microsoft.com/office/officeart/2005/8/layout/hList6"/>
    <dgm:cxn modelId="{FC6D170E-9DD6-4226-81A0-2B74DB3E82EE}" type="presOf" srcId="{93389021-6C13-4654-BF04-DB9A0A65BF8B}" destId="{26D6BBA7-BCBF-4E94-8F7C-F1087B552E23}" srcOrd="0" destOrd="0" presId="urn:microsoft.com/office/officeart/2005/8/layout/hList6"/>
    <dgm:cxn modelId="{3455390F-1083-4DAD-96FC-6E58A54A8CB4}" srcId="{4E04251E-B40D-4F61-B1BE-102CDA32F9ED}" destId="{CC59097F-FC7F-49BA-BAF0-84FD2A3DDB9E}" srcOrd="4" destOrd="0" parTransId="{427D746C-2276-49E3-8499-BE0A5EA5CF99}" sibTransId="{67C3B3FE-A034-4C45-B7D4-77FA9C82B483}"/>
    <dgm:cxn modelId="{1E845713-3E07-47D7-B0DB-635EBCE634AB}" type="presOf" srcId="{6C90FC11-35B7-4BB9-B6E8-8CE8CF4ADDC1}" destId="{26D6BBA7-BCBF-4E94-8F7C-F1087B552E23}" srcOrd="0" destOrd="3" presId="urn:microsoft.com/office/officeart/2005/8/layout/hList6"/>
    <dgm:cxn modelId="{AD862517-F530-4CDE-AEDD-895C0C887F5A}" srcId="{45549310-1533-4304-B9E2-995DBFD1AB05}" destId="{4C0942EB-4DFD-4341-9927-4C49E2BD785E}" srcOrd="1" destOrd="0" parTransId="{C693C4B6-BBED-4BA7-9D58-3A9293AF5E64}" sibTransId="{4FA61DA6-DC37-4DE9-88EB-AFD73564BABE}"/>
    <dgm:cxn modelId="{7B064119-E953-4D00-BEBF-60DF10C09725}" type="presOf" srcId="{BB8564F9-CF00-46FE-B05D-CF7A012A3A2A}" destId="{E20641F5-72FF-4769-A069-E6B1C92EC565}" srcOrd="0" destOrd="1" presId="urn:microsoft.com/office/officeart/2005/8/layout/hList6"/>
    <dgm:cxn modelId="{3400081D-84C0-4B7C-93C4-B01B91805C4D}" srcId="{0C2DD769-ADCC-40CB-BA4F-41F561A42F87}" destId="{38B44101-37A3-42A6-A9DF-6B289695E7DE}" srcOrd="7" destOrd="0" parTransId="{FE82D63B-F947-4832-B589-AB522BB8965E}" sibTransId="{9BFF9613-19A2-4142-8D17-EB8B7499C0F5}"/>
    <dgm:cxn modelId="{0F83081D-64AC-42A5-BDDC-C1D536876835}" srcId="{D083C728-9D11-4446-9DA1-9F1E42BD64FB}" destId="{DC72E429-240D-42B2-A484-A64554E4B495}" srcOrd="3" destOrd="0" parTransId="{131E6FA4-CDC1-46DA-87E7-37E53DA5533D}" sibTransId="{79F9CBF1-4B16-45BB-A377-95408CBCD1B4}"/>
    <dgm:cxn modelId="{7D887123-BEF6-46BF-B599-9F0233C286B4}" type="presOf" srcId="{CC59097F-FC7F-49BA-BAF0-84FD2A3DDB9E}" destId="{26D6BBA7-BCBF-4E94-8F7C-F1087B552E23}" srcOrd="0" destOrd="6" presId="urn:microsoft.com/office/officeart/2005/8/layout/hList6"/>
    <dgm:cxn modelId="{07185627-3D19-4B38-A1A4-05C76C8EF6EB}" type="presOf" srcId="{45549310-1533-4304-B9E2-995DBFD1AB05}" destId="{0C19AC05-408E-47A8-B025-884996F7C94F}" srcOrd="0" destOrd="1" presId="urn:microsoft.com/office/officeart/2005/8/layout/hList6"/>
    <dgm:cxn modelId="{A5BF3D2E-6FE2-4639-AB28-791AFA7E8954}" type="presOf" srcId="{AF3619EA-4607-4B44-A41F-E2B6A415A952}" destId="{E20641F5-72FF-4769-A069-E6B1C92EC565}" srcOrd="0" destOrd="3" presId="urn:microsoft.com/office/officeart/2005/8/layout/hList6"/>
    <dgm:cxn modelId="{F1B78B32-5C41-47C8-8901-C634DB99FC67}" srcId="{4E04251E-B40D-4F61-B1BE-102CDA32F9ED}" destId="{6C90FC11-35B7-4BB9-B6E8-8CE8CF4ADDC1}" srcOrd="1" destOrd="0" parTransId="{E84788FF-DD9B-4411-AB61-99359FAACB9C}" sibTransId="{F054C49A-3B96-4463-AD50-38A41E554AF0}"/>
    <dgm:cxn modelId="{F50AB436-7131-46FD-8813-73B8E429E336}" srcId="{0C2DD769-ADCC-40CB-BA4F-41F561A42F87}" destId="{6388EB2A-EA7A-4A93-A06D-361FD543DB73}" srcOrd="3" destOrd="0" parTransId="{457A5323-3825-4765-A346-540B37C62D6F}" sibTransId="{62667A0B-3432-4AC2-92D1-C1DA92C784D8}"/>
    <dgm:cxn modelId="{5F776E3A-5192-4FAE-A567-DAFB919A04E0}" type="presOf" srcId="{07D4611B-A3BB-4DDE-AB1E-347337DC3739}" destId="{26D6BBA7-BCBF-4E94-8F7C-F1087B552E23}" srcOrd="0" destOrd="4" presId="urn:microsoft.com/office/officeart/2005/8/layout/hList6"/>
    <dgm:cxn modelId="{4EEB0E3E-614C-4223-91C2-E4135D6EE0AA}" srcId="{D0C5B0B0-953A-4A1F-8894-9D25411D8465}" destId="{0C2DD769-ADCC-40CB-BA4F-41F561A42F87}" srcOrd="0" destOrd="0" parTransId="{F75AA38E-CE72-4097-859A-77289A3994F4}" sibTransId="{43C6F8C5-5D21-4B10-AE63-6CEC72228403}"/>
    <dgm:cxn modelId="{23A9F640-F360-4061-A399-48019D23E0C7}" srcId="{BB8564F9-CF00-46FE-B05D-CF7A012A3A2A}" destId="{AF3619EA-4607-4B44-A41F-E2B6A415A952}" srcOrd="1" destOrd="0" parTransId="{405CEAB7-1039-4E30-9A70-A3DBF550B940}" sibTransId="{F26E0EF9-4448-4993-9CA4-4976B80C0D6E}"/>
    <dgm:cxn modelId="{BC432F5B-AA92-4B51-9782-9ED6867B62EF}" srcId="{DC72E429-240D-42B2-A484-A64554E4B495}" destId="{45549310-1533-4304-B9E2-995DBFD1AB05}" srcOrd="0" destOrd="0" parTransId="{397684B0-73FB-4679-A68A-255E82DA930C}" sibTransId="{FE536772-C9C2-4D7F-A2D9-A8C53B9A90DD}"/>
    <dgm:cxn modelId="{93124442-0D24-42BA-A86B-1987A85E6381}" type="presOf" srcId="{4C0942EB-4DFD-4341-9927-4C49E2BD785E}" destId="{0C19AC05-408E-47A8-B025-884996F7C94F}" srcOrd="0" destOrd="3" presId="urn:microsoft.com/office/officeart/2005/8/layout/hList6"/>
    <dgm:cxn modelId="{AB645342-B3EC-4CBB-83BD-2A739B06353F}" srcId="{D083C728-9D11-4446-9DA1-9F1E42BD64FB}" destId="{A3A156F4-8652-4803-A00E-688DFC6B5C65}" srcOrd="1" destOrd="0" parTransId="{A5C5C8A0-0B30-44CD-AEC6-4BF2898A058F}" sibTransId="{2DF4FEA5-6A0E-4192-A5FE-4C49337444EC}"/>
    <dgm:cxn modelId="{31DCD14B-A88B-436F-9A12-6EB27707A9D2}" srcId="{0C2DD769-ADCC-40CB-BA4F-41F561A42F87}" destId="{F71E4C1F-3A8A-4F0F-BAE7-C38A4A5206C4}" srcOrd="0" destOrd="0" parTransId="{F7373F8E-E397-4FC3-BFE0-622ABE11D3E9}" sibTransId="{6200FE1C-B365-4A56-B78A-C5109206EBFA}"/>
    <dgm:cxn modelId="{E41C4D6C-0013-47CA-929E-152F5E59058D}" type="presOf" srcId="{6388EB2A-EA7A-4A93-A06D-361FD543DB73}" destId="{0F893BCA-55FC-4BA5-964A-B14655407A26}" srcOrd="0" destOrd="5" presId="urn:microsoft.com/office/officeart/2005/8/layout/hList6"/>
    <dgm:cxn modelId="{B918DE4D-A950-4830-BFD6-4F59A3188DC1}" type="presOf" srcId="{A3A156F4-8652-4803-A00E-688DFC6B5C65}" destId="{E20641F5-72FF-4769-A069-E6B1C92EC565}" srcOrd="0" destOrd="0" presId="urn:microsoft.com/office/officeart/2005/8/layout/hList6"/>
    <dgm:cxn modelId="{F656F17B-CFDB-4598-A7CE-DED70985F312}" type="presOf" srcId="{DCCA62BB-7264-4613-AB43-6077F551184E}" destId="{26D6BBA7-BCBF-4E94-8F7C-F1087B552E23}" srcOrd="0" destOrd="2" presId="urn:microsoft.com/office/officeart/2005/8/layout/hList6"/>
    <dgm:cxn modelId="{EA0B2281-F13A-4021-A7C2-6B6704B9C68A}" srcId="{0C2DD769-ADCC-40CB-BA4F-41F561A42F87}" destId="{10E72F01-BD59-4827-A548-D28C421AD107}" srcOrd="4" destOrd="0" parTransId="{0F6C5A4E-FC86-4ABE-BBDB-E7780A063EC1}" sibTransId="{743B3AE1-B0FD-471A-A20E-834C54CB43C8}"/>
    <dgm:cxn modelId="{9BDB4784-503D-4647-A943-865AAEE1E645}" type="presOf" srcId="{0C2DD769-ADCC-40CB-BA4F-41F561A42F87}" destId="{0F893BCA-55FC-4BA5-964A-B14655407A26}" srcOrd="0" destOrd="1" presId="urn:microsoft.com/office/officeart/2005/8/layout/hList6"/>
    <dgm:cxn modelId="{2DAB6A86-5304-4737-B10B-F3D48EDD3B5B}" srcId="{D083C728-9D11-4446-9DA1-9F1E42BD64FB}" destId="{D0C5B0B0-953A-4A1F-8894-9D25411D8465}" srcOrd="2" destOrd="0" parTransId="{4D7CFC63-52B8-4054-8B2F-E93D754DD240}" sibTransId="{5A23F13C-3B4B-4195-82F1-1C2640FBCAF0}"/>
    <dgm:cxn modelId="{8EE15D8D-7D04-4D63-BF25-B96342013980}" srcId="{45549310-1533-4304-B9E2-995DBFD1AB05}" destId="{539683FA-E6F6-4EF6-97F8-8D1F2F6C0B14}" srcOrd="0" destOrd="0" parTransId="{B29AE9EF-9B3D-45E1-A961-FA9653191F0A}" sibTransId="{F4990990-4471-4A38-B4EC-8361568D6808}"/>
    <dgm:cxn modelId="{EF4FEF8E-6EC2-4C85-A860-1B400FB72E4C}" srcId="{A3A156F4-8652-4803-A00E-688DFC6B5C65}" destId="{BB8564F9-CF00-46FE-B05D-CF7A012A3A2A}" srcOrd="0" destOrd="0" parTransId="{70C8949D-CF01-4678-943B-A5D9EDBAACC1}" sibTransId="{C354DB0C-3226-4F65-8763-CF5140EC4932}"/>
    <dgm:cxn modelId="{6FC7EE90-B7FD-4E64-B6D5-5E2182DC71DA}" type="presOf" srcId="{F71E4C1F-3A8A-4F0F-BAE7-C38A4A5206C4}" destId="{0F893BCA-55FC-4BA5-964A-B14655407A26}" srcOrd="0" destOrd="2" presId="urn:microsoft.com/office/officeart/2005/8/layout/hList6"/>
    <dgm:cxn modelId="{24487193-A36A-4AF4-8650-8B47C697D7E6}" type="presOf" srcId="{A61E487B-704D-4A94-9AC8-0797146ED5E3}" destId="{0F893BCA-55FC-4BA5-964A-B14655407A26}" srcOrd="0" destOrd="8" presId="urn:microsoft.com/office/officeart/2005/8/layout/hList6"/>
    <dgm:cxn modelId="{F3F4B397-815B-4F8E-BAAA-5691764CD9C0}" type="presOf" srcId="{539683FA-E6F6-4EF6-97F8-8D1F2F6C0B14}" destId="{0C19AC05-408E-47A8-B025-884996F7C94F}" srcOrd="0" destOrd="2" presId="urn:microsoft.com/office/officeart/2005/8/layout/hList6"/>
    <dgm:cxn modelId="{17CAA49B-564B-4FA5-A21F-A3B00174022C}" type="presOf" srcId="{C29601A1-4D38-4D77-A3AF-58EA5FA1E4CB}" destId="{E20641F5-72FF-4769-A069-E6B1C92EC565}" srcOrd="0" destOrd="2" presId="urn:microsoft.com/office/officeart/2005/8/layout/hList6"/>
    <dgm:cxn modelId="{266C81A1-CF85-4E72-8738-3F1BAEFE58B6}" srcId="{4E04251E-B40D-4F61-B1BE-102CDA32F9ED}" destId="{07D4611B-A3BB-4DDE-AB1E-347337DC3739}" srcOrd="2" destOrd="0" parTransId="{4F8F6E13-676D-433E-A169-DC630B2A343D}" sibTransId="{B4812F6A-BCDB-447B-A850-87A432110980}"/>
    <dgm:cxn modelId="{6169F1A1-28C9-44E2-93BC-6433354ECFE9}" srcId="{BB8564F9-CF00-46FE-B05D-CF7A012A3A2A}" destId="{1E9A0E31-3532-4130-BF8C-FC334614484F}" srcOrd="2" destOrd="0" parTransId="{B7F1E076-8C6E-431A-8CF2-22F442E9CB27}" sibTransId="{47C842DB-E204-42C2-9585-300EE727C698}"/>
    <dgm:cxn modelId="{A1B4F0AA-856B-4ADF-B2C7-1315762366C3}" srcId="{BB8564F9-CF00-46FE-B05D-CF7A012A3A2A}" destId="{C29601A1-4D38-4D77-A3AF-58EA5FA1E4CB}" srcOrd="0" destOrd="0" parTransId="{0EA3322D-6D5D-46D7-AD44-37902F92EE91}" sibTransId="{33C44B93-9A70-420B-B55A-EA36BD9CE793}"/>
    <dgm:cxn modelId="{0F17E8AC-810C-4B7C-8FB5-671C26E47D3A}" type="presOf" srcId="{D75800D4-1D9E-4B6D-B4EA-DD2E56088140}" destId="{0F893BCA-55FC-4BA5-964A-B14655407A26}" srcOrd="0" destOrd="7" presId="urn:microsoft.com/office/officeart/2005/8/layout/hList6"/>
    <dgm:cxn modelId="{D0BBE3AF-F67F-466F-8736-93E2587C49DD}" type="presOf" srcId="{38B44101-37A3-42A6-A9DF-6B289695E7DE}" destId="{0F893BCA-55FC-4BA5-964A-B14655407A26}" srcOrd="0" destOrd="9" presId="urn:microsoft.com/office/officeart/2005/8/layout/hList6"/>
    <dgm:cxn modelId="{42C7BEB0-1077-4D51-A5D5-1D508FF75479}" srcId="{0C2DD769-ADCC-40CB-BA4F-41F561A42F87}" destId="{EE45FA8E-E899-40CD-9859-FF4BCDDD02ED}" srcOrd="2" destOrd="0" parTransId="{A84C37B4-2595-4140-BE8B-24F4007617B2}" sibTransId="{185D86AF-76B6-4006-BC96-599CBE606265}"/>
    <dgm:cxn modelId="{C147BDBC-CE5D-483B-AC72-2A2BA132076A}" srcId="{0C2DD769-ADCC-40CB-BA4F-41F561A42F87}" destId="{A61E487B-704D-4A94-9AC8-0797146ED5E3}" srcOrd="6" destOrd="0" parTransId="{A312B8B0-37DF-4C40-99E6-B181BB40FE03}" sibTransId="{8828FA06-440F-480F-8373-EE68657C3ED0}"/>
    <dgm:cxn modelId="{F625D4BD-3D1A-4BC6-B699-F06F73FCD595}" type="presOf" srcId="{BA67E7C4-DE39-40A6-8E31-3CF3371F28C0}" destId="{26D6BBA7-BCBF-4E94-8F7C-F1087B552E23}" srcOrd="0" destOrd="5" presId="urn:microsoft.com/office/officeart/2005/8/layout/hList6"/>
    <dgm:cxn modelId="{F427D0D3-BD2A-4277-BD16-44A4B83C0883}" type="presOf" srcId="{DC72E429-240D-42B2-A484-A64554E4B495}" destId="{0C19AC05-408E-47A8-B025-884996F7C94F}" srcOrd="0" destOrd="0" presId="urn:microsoft.com/office/officeart/2005/8/layout/hList6"/>
    <dgm:cxn modelId="{39703CD6-84C6-48A3-B6CB-D7BD49C452E0}" srcId="{4E04251E-B40D-4F61-B1BE-102CDA32F9ED}" destId="{DCCA62BB-7264-4613-AB43-6077F551184E}" srcOrd="0" destOrd="0" parTransId="{54934CA9-332E-4DD4-A636-C236ED22D92C}" sibTransId="{3B4B49DD-AA3F-4DEB-A1E5-8808217B0208}"/>
    <dgm:cxn modelId="{2E1241D6-64B1-4019-BEAE-B2A6E936AAE1}" type="presOf" srcId="{1E9A0E31-3532-4130-BF8C-FC334614484F}" destId="{E20641F5-72FF-4769-A069-E6B1C92EC565}" srcOrd="0" destOrd="4" presId="urn:microsoft.com/office/officeart/2005/8/layout/hList6"/>
    <dgm:cxn modelId="{508815DD-2F64-4A3F-8EFA-0057FB8802A9}" srcId="{4E04251E-B40D-4F61-B1BE-102CDA32F9ED}" destId="{BA67E7C4-DE39-40A6-8E31-3CF3371F28C0}" srcOrd="3" destOrd="0" parTransId="{9EC07448-99B6-42C8-B896-C9B527A59BAB}" sibTransId="{BF9B50EF-6FA5-4604-8C96-C7A575CBC985}"/>
    <dgm:cxn modelId="{5C9661DD-462E-408A-A257-9F888D022A9A}" srcId="{D083C728-9D11-4446-9DA1-9F1E42BD64FB}" destId="{93389021-6C13-4654-BF04-DB9A0A65BF8B}" srcOrd="0" destOrd="0" parTransId="{C3FFD4DF-6D64-4343-A90E-6B6AB4674955}" sibTransId="{2B51B7C7-1797-4E04-A289-860FE123A739}"/>
    <dgm:cxn modelId="{F57A0AE0-8675-4384-986C-84C7CF29147C}" type="presOf" srcId="{4E04251E-B40D-4F61-B1BE-102CDA32F9ED}" destId="{26D6BBA7-BCBF-4E94-8F7C-F1087B552E23}" srcOrd="0" destOrd="1" presId="urn:microsoft.com/office/officeart/2005/8/layout/hList6"/>
    <dgm:cxn modelId="{AD3F39EA-425E-444C-A3E5-9CF1034342DC}" type="presOf" srcId="{10E72F01-BD59-4827-A548-D28C421AD107}" destId="{0F893BCA-55FC-4BA5-964A-B14655407A26}" srcOrd="0" destOrd="6" presId="urn:microsoft.com/office/officeart/2005/8/layout/hList6"/>
    <dgm:cxn modelId="{FBA3EEEA-21C9-4456-AD04-B1AB0C697512}" srcId="{93389021-6C13-4654-BF04-DB9A0A65BF8B}" destId="{4E04251E-B40D-4F61-B1BE-102CDA32F9ED}" srcOrd="0" destOrd="0" parTransId="{97DC1A19-199A-43E1-BB1E-A1DAB7240E10}" sibTransId="{8E7B7747-17DA-425B-9E58-160012F0AEAB}"/>
    <dgm:cxn modelId="{F3F675F8-C6E5-403E-AF53-C952D06D797B}" type="presOf" srcId="{D083C728-9D11-4446-9DA1-9F1E42BD64FB}" destId="{476DB13A-9419-4530-A8BB-1AE10D19DF4E}" srcOrd="0" destOrd="0" presId="urn:microsoft.com/office/officeart/2005/8/layout/hList6"/>
    <dgm:cxn modelId="{3CE981FC-B264-4EE3-A9C7-25B3522EADEC}" srcId="{0C2DD769-ADCC-40CB-BA4F-41F561A42F87}" destId="{D75800D4-1D9E-4B6D-B4EA-DD2E56088140}" srcOrd="5" destOrd="0" parTransId="{833F7DCB-C358-4EEC-A73E-BD21ED93A19F}" sibTransId="{E73AFEFC-A7D6-4A42-9CD9-68E39B757A3D}"/>
    <dgm:cxn modelId="{9D08D9FE-AAD2-4EA0-9F71-68C8C363FFD8}" type="presOf" srcId="{EE45FA8E-E899-40CD-9859-FF4BCDDD02ED}" destId="{0F893BCA-55FC-4BA5-964A-B14655407A26}" srcOrd="0" destOrd="4" presId="urn:microsoft.com/office/officeart/2005/8/layout/hList6"/>
    <dgm:cxn modelId="{036E91B5-F6CA-4FF9-A73D-73A556EA6D76}" type="presParOf" srcId="{476DB13A-9419-4530-A8BB-1AE10D19DF4E}" destId="{26D6BBA7-BCBF-4E94-8F7C-F1087B552E23}" srcOrd="0" destOrd="0" presId="urn:microsoft.com/office/officeart/2005/8/layout/hList6"/>
    <dgm:cxn modelId="{9937C003-6B58-4437-9A4B-164B979226AA}" type="presParOf" srcId="{476DB13A-9419-4530-A8BB-1AE10D19DF4E}" destId="{3F12462F-30AB-42E8-98EC-918C7C58503D}" srcOrd="1" destOrd="0" presId="urn:microsoft.com/office/officeart/2005/8/layout/hList6"/>
    <dgm:cxn modelId="{BCCCB248-C1CA-4E52-900C-AACC9A6B8E83}" type="presParOf" srcId="{476DB13A-9419-4530-A8BB-1AE10D19DF4E}" destId="{E20641F5-72FF-4769-A069-E6B1C92EC565}" srcOrd="2" destOrd="0" presId="urn:microsoft.com/office/officeart/2005/8/layout/hList6"/>
    <dgm:cxn modelId="{FC2B81E7-EAE2-49F7-93EE-61C515CF2F4A}" type="presParOf" srcId="{476DB13A-9419-4530-A8BB-1AE10D19DF4E}" destId="{F5D761C2-B418-48D3-866F-D705DEE5EBEC}" srcOrd="3" destOrd="0" presId="urn:microsoft.com/office/officeart/2005/8/layout/hList6"/>
    <dgm:cxn modelId="{A6CE3683-0F45-491A-84FC-415ECAFDB128}" type="presParOf" srcId="{476DB13A-9419-4530-A8BB-1AE10D19DF4E}" destId="{0F893BCA-55FC-4BA5-964A-B14655407A26}" srcOrd="4" destOrd="0" presId="urn:microsoft.com/office/officeart/2005/8/layout/hList6"/>
    <dgm:cxn modelId="{F708075D-460D-4FE0-A003-28AE614CC327}" type="presParOf" srcId="{476DB13A-9419-4530-A8BB-1AE10D19DF4E}" destId="{04604CE9-5D34-4F56-8B3A-57768FAC23BD}" srcOrd="5" destOrd="0" presId="urn:microsoft.com/office/officeart/2005/8/layout/hList6"/>
    <dgm:cxn modelId="{70234F7C-E103-470E-8005-FAB3CA767479}" type="presParOf" srcId="{476DB13A-9419-4530-A8BB-1AE10D19DF4E}" destId="{0C19AC05-408E-47A8-B025-884996F7C94F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795DBA-51EE-498B-8E3E-C8883D999A1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AAB00C9-561E-4791-B8D7-4045493DC55E}">
      <dgm:prSet phldrT="[Text]" custT="1"/>
      <dgm:spPr/>
      <dgm:t>
        <a:bodyPr/>
        <a:lstStyle/>
        <a:p>
          <a:r>
            <a:rPr lang="de-DE" sz="2400" b="1" dirty="0">
              <a:solidFill>
                <a:srgbClr val="C00000"/>
              </a:solidFill>
            </a:rPr>
            <a:t>Verständnis</a:t>
          </a:r>
        </a:p>
      </dgm:t>
    </dgm:pt>
    <dgm:pt modelId="{061BFAC7-A30A-48E8-B6AF-A78CB9731A5C}" type="parTrans" cxnId="{55DBA58F-EF45-4346-9D0E-EB25D575C206}">
      <dgm:prSet/>
      <dgm:spPr/>
      <dgm:t>
        <a:bodyPr/>
        <a:lstStyle/>
        <a:p>
          <a:endParaRPr lang="de-DE"/>
        </a:p>
      </dgm:t>
    </dgm:pt>
    <dgm:pt modelId="{F4930B06-CB91-482D-98A4-7D34BC41EB98}" type="sibTrans" cxnId="{55DBA58F-EF45-4346-9D0E-EB25D575C206}">
      <dgm:prSet/>
      <dgm:spPr/>
      <dgm:t>
        <a:bodyPr/>
        <a:lstStyle/>
        <a:p>
          <a:endParaRPr lang="de-DE"/>
        </a:p>
      </dgm:t>
    </dgm:pt>
    <dgm:pt modelId="{51AE8635-0482-401A-9E5C-723B7176911A}">
      <dgm:prSet phldrT="[Text]" custT="1"/>
      <dgm:spPr/>
      <dgm:t>
        <a:bodyPr/>
        <a:lstStyle/>
        <a:p>
          <a:r>
            <a:rPr lang="de-DE" sz="2400" dirty="0"/>
            <a:t>Aufnahme in die Gemeinschaft</a:t>
          </a:r>
        </a:p>
      </dgm:t>
    </dgm:pt>
    <dgm:pt modelId="{2C91FAFF-45A6-4D6D-87FC-E64D66D07BD9}" type="parTrans" cxnId="{D3CFD3CF-D5C1-4AA4-A6C5-67165A444182}">
      <dgm:prSet/>
      <dgm:spPr/>
      <dgm:t>
        <a:bodyPr/>
        <a:lstStyle/>
        <a:p>
          <a:endParaRPr lang="de-DE"/>
        </a:p>
      </dgm:t>
    </dgm:pt>
    <dgm:pt modelId="{6FE084C7-A683-4F55-BD01-CBA985267F33}" type="sibTrans" cxnId="{D3CFD3CF-D5C1-4AA4-A6C5-67165A444182}">
      <dgm:prSet/>
      <dgm:spPr/>
      <dgm:t>
        <a:bodyPr/>
        <a:lstStyle/>
        <a:p>
          <a:endParaRPr lang="de-DE"/>
        </a:p>
      </dgm:t>
    </dgm:pt>
    <dgm:pt modelId="{5D646730-7A94-4209-AFF8-701C7C197FDD}">
      <dgm:prSet phldrT="[Text]" custT="1"/>
      <dgm:spPr/>
      <dgm:t>
        <a:bodyPr/>
        <a:lstStyle/>
        <a:p>
          <a:r>
            <a:rPr lang="de-DE" sz="2400" dirty="0"/>
            <a:t>Vertiefung des Glaubens</a:t>
          </a:r>
        </a:p>
      </dgm:t>
    </dgm:pt>
    <dgm:pt modelId="{6559FFDB-3AC0-4790-872D-2E10B002E73A}" type="parTrans" cxnId="{11ADBE68-100B-480B-B568-0F7183427178}">
      <dgm:prSet/>
      <dgm:spPr/>
      <dgm:t>
        <a:bodyPr/>
        <a:lstStyle/>
        <a:p>
          <a:endParaRPr lang="de-DE"/>
        </a:p>
      </dgm:t>
    </dgm:pt>
    <dgm:pt modelId="{06939B17-FA5C-4C52-B3AA-14A29F1D9933}" type="sibTrans" cxnId="{11ADBE68-100B-480B-B568-0F7183427178}">
      <dgm:prSet/>
      <dgm:spPr/>
      <dgm:t>
        <a:bodyPr/>
        <a:lstStyle/>
        <a:p>
          <a:endParaRPr lang="de-DE"/>
        </a:p>
      </dgm:t>
    </dgm:pt>
    <dgm:pt modelId="{32659A75-D4E6-4827-8697-DADA3296D719}">
      <dgm:prSet phldrT="[Text]" custT="1"/>
      <dgm:spPr/>
      <dgm:t>
        <a:bodyPr/>
        <a:lstStyle/>
        <a:p>
          <a:r>
            <a:rPr lang="de-DE" sz="2400"/>
            <a:t>Leben in und mit dem Glauben</a:t>
          </a:r>
          <a:endParaRPr lang="de-DE" sz="2400" dirty="0"/>
        </a:p>
      </dgm:t>
    </dgm:pt>
    <dgm:pt modelId="{BC230BA6-9563-43E7-B547-F7D51BC8BAA9}" type="parTrans" cxnId="{4C1B4950-7C58-4DE0-8BBE-293D17A4FBEE}">
      <dgm:prSet/>
      <dgm:spPr/>
      <dgm:t>
        <a:bodyPr/>
        <a:lstStyle/>
        <a:p>
          <a:endParaRPr lang="de-DE"/>
        </a:p>
      </dgm:t>
    </dgm:pt>
    <dgm:pt modelId="{472149D2-815B-48D0-8481-436340222C8B}" type="sibTrans" cxnId="{4C1B4950-7C58-4DE0-8BBE-293D17A4FBEE}">
      <dgm:prSet/>
      <dgm:spPr/>
      <dgm:t>
        <a:bodyPr/>
        <a:lstStyle/>
        <a:p>
          <a:endParaRPr lang="de-DE"/>
        </a:p>
      </dgm:t>
    </dgm:pt>
    <dgm:pt modelId="{94876062-3DC2-4752-B23D-DF4166D6AC51}">
      <dgm:prSet custT="1"/>
      <dgm:spPr/>
      <dgm:t>
        <a:bodyPr/>
        <a:lstStyle/>
        <a:p>
          <a:r>
            <a:rPr lang="de-DE" sz="2400"/>
            <a:t>Reflexion</a:t>
          </a:r>
          <a:endParaRPr lang="de-DE" sz="2400" dirty="0"/>
        </a:p>
      </dgm:t>
    </dgm:pt>
    <dgm:pt modelId="{4817EED9-3AA3-4DA1-B7B9-CBB88CFB247D}" type="parTrans" cxnId="{06FE9449-FF8C-4D42-9594-3E4E5FDECF34}">
      <dgm:prSet/>
      <dgm:spPr/>
      <dgm:t>
        <a:bodyPr/>
        <a:lstStyle/>
        <a:p>
          <a:endParaRPr lang="de-DE"/>
        </a:p>
      </dgm:t>
    </dgm:pt>
    <dgm:pt modelId="{D8D39444-896B-4F90-BAD9-7874776BAF4E}" type="sibTrans" cxnId="{06FE9449-FF8C-4D42-9594-3E4E5FDECF34}">
      <dgm:prSet/>
      <dgm:spPr/>
      <dgm:t>
        <a:bodyPr/>
        <a:lstStyle/>
        <a:p>
          <a:endParaRPr lang="de-DE"/>
        </a:p>
      </dgm:t>
    </dgm:pt>
    <dgm:pt modelId="{A1072963-0089-4465-A2EA-5F761B41EA31}">
      <dgm:prSet phldrT="[Text]" custT="1"/>
      <dgm:spPr/>
      <dgm:t>
        <a:bodyPr/>
        <a:lstStyle/>
        <a:p>
          <a:r>
            <a:rPr lang="de-DE" sz="1800" b="1" dirty="0">
              <a:solidFill>
                <a:srgbClr val="C00000"/>
              </a:solidFill>
            </a:rPr>
            <a:t>Haltungen</a:t>
          </a:r>
        </a:p>
      </dgm:t>
    </dgm:pt>
    <dgm:pt modelId="{D4905D49-DA7E-47D8-A762-FF1F335E54FE}" type="parTrans" cxnId="{6A1043C9-6920-4500-91DD-1FA5966F0AFC}">
      <dgm:prSet/>
      <dgm:spPr/>
      <dgm:t>
        <a:bodyPr/>
        <a:lstStyle/>
        <a:p>
          <a:endParaRPr lang="de-DE"/>
        </a:p>
      </dgm:t>
    </dgm:pt>
    <dgm:pt modelId="{0D1B89E5-39C1-4765-8B19-8C654213C473}" type="sibTrans" cxnId="{6A1043C9-6920-4500-91DD-1FA5966F0AFC}">
      <dgm:prSet/>
      <dgm:spPr/>
      <dgm:t>
        <a:bodyPr/>
        <a:lstStyle/>
        <a:p>
          <a:endParaRPr lang="de-DE"/>
        </a:p>
      </dgm:t>
    </dgm:pt>
    <dgm:pt modelId="{A831DAFA-8702-48F7-9DC3-4C069492E1E7}">
      <dgm:prSet phldrT="[Text]" custT="1"/>
      <dgm:spPr/>
      <dgm:t>
        <a:bodyPr/>
        <a:lstStyle/>
        <a:p>
          <a:r>
            <a:rPr lang="de-DE" sz="1800" b="1" dirty="0">
              <a:solidFill>
                <a:srgbClr val="C00000"/>
              </a:solidFill>
            </a:rPr>
            <a:t>Ziele</a:t>
          </a:r>
        </a:p>
      </dgm:t>
    </dgm:pt>
    <dgm:pt modelId="{9CAED4A9-B0BB-4E78-A977-A2DAFFEEC6C5}" type="parTrans" cxnId="{A2DE860C-D812-4FEF-A08E-97DB03EBA63F}">
      <dgm:prSet/>
      <dgm:spPr/>
      <dgm:t>
        <a:bodyPr/>
        <a:lstStyle/>
        <a:p>
          <a:endParaRPr lang="de-DE"/>
        </a:p>
      </dgm:t>
    </dgm:pt>
    <dgm:pt modelId="{07B72033-6798-4057-9482-955B335012CC}" type="sibTrans" cxnId="{A2DE860C-D812-4FEF-A08E-97DB03EBA63F}">
      <dgm:prSet/>
      <dgm:spPr/>
      <dgm:t>
        <a:bodyPr/>
        <a:lstStyle/>
        <a:p>
          <a:endParaRPr lang="de-DE"/>
        </a:p>
      </dgm:t>
    </dgm:pt>
    <dgm:pt modelId="{48D15D4C-FBFA-4ECF-84DF-C6B0B84D0F94}">
      <dgm:prSet custT="1"/>
      <dgm:spPr/>
      <dgm:t>
        <a:bodyPr/>
        <a:lstStyle/>
        <a:p>
          <a:r>
            <a:rPr lang="de-DE" sz="1800"/>
            <a:t>Taufe</a:t>
          </a:r>
          <a:endParaRPr lang="de-DE" sz="1800" dirty="0"/>
        </a:p>
      </dgm:t>
    </dgm:pt>
    <dgm:pt modelId="{089AE3FE-188F-4F86-8C8B-CD0F015256DD}" type="parTrans" cxnId="{61E56A41-F4AC-42BA-A65E-635B236E6E1C}">
      <dgm:prSet/>
      <dgm:spPr/>
      <dgm:t>
        <a:bodyPr/>
        <a:lstStyle/>
        <a:p>
          <a:endParaRPr lang="de-DE"/>
        </a:p>
      </dgm:t>
    </dgm:pt>
    <dgm:pt modelId="{70B281E6-E7E2-45EF-8EE2-484084FA4037}" type="sibTrans" cxnId="{61E56A41-F4AC-42BA-A65E-635B236E6E1C}">
      <dgm:prSet/>
      <dgm:spPr/>
      <dgm:t>
        <a:bodyPr/>
        <a:lstStyle/>
        <a:p>
          <a:endParaRPr lang="de-DE"/>
        </a:p>
      </dgm:t>
    </dgm:pt>
    <dgm:pt modelId="{6DD63BF5-2CF0-45D7-85F9-638F75F07647}">
      <dgm:prSet custT="1"/>
      <dgm:spPr/>
      <dgm:t>
        <a:bodyPr/>
        <a:lstStyle/>
        <a:p>
          <a:r>
            <a:rPr lang="de-DE" sz="1800" dirty="0"/>
            <a:t>katechetische Angebote für Kinder und junge Familien</a:t>
          </a:r>
        </a:p>
      </dgm:t>
    </dgm:pt>
    <dgm:pt modelId="{7C2E517E-D3E2-479E-A61D-AB5221699BCD}" type="parTrans" cxnId="{8B77E7F9-04FC-49C0-B9DB-479B8F475920}">
      <dgm:prSet/>
      <dgm:spPr/>
      <dgm:t>
        <a:bodyPr/>
        <a:lstStyle/>
        <a:p>
          <a:endParaRPr lang="de-DE"/>
        </a:p>
      </dgm:t>
    </dgm:pt>
    <dgm:pt modelId="{73526682-736B-431C-B0C8-763BA4E2045F}" type="sibTrans" cxnId="{8B77E7F9-04FC-49C0-B9DB-479B8F475920}">
      <dgm:prSet/>
      <dgm:spPr/>
      <dgm:t>
        <a:bodyPr/>
        <a:lstStyle/>
        <a:p>
          <a:endParaRPr lang="de-DE"/>
        </a:p>
      </dgm:t>
    </dgm:pt>
    <dgm:pt modelId="{6F14F84C-EA37-43D3-9A98-964E855291F5}">
      <dgm:prSet custT="1"/>
      <dgm:spPr/>
      <dgm:t>
        <a:bodyPr/>
        <a:lstStyle/>
        <a:p>
          <a:r>
            <a:rPr lang="de-DE" sz="1800" dirty="0"/>
            <a:t>Erstkommunion</a:t>
          </a:r>
        </a:p>
      </dgm:t>
    </dgm:pt>
    <dgm:pt modelId="{0CF99F7C-1118-4042-8949-6E3B6FD9B5D6}" type="parTrans" cxnId="{ABBD3CDD-33DF-48F4-BF8F-798B5E7080B6}">
      <dgm:prSet/>
      <dgm:spPr/>
      <dgm:t>
        <a:bodyPr/>
        <a:lstStyle/>
        <a:p>
          <a:endParaRPr lang="de-DE"/>
        </a:p>
      </dgm:t>
    </dgm:pt>
    <dgm:pt modelId="{0F4FD2E3-6753-48A0-9352-B70378E53439}" type="sibTrans" cxnId="{ABBD3CDD-33DF-48F4-BF8F-798B5E7080B6}">
      <dgm:prSet/>
      <dgm:spPr/>
      <dgm:t>
        <a:bodyPr/>
        <a:lstStyle/>
        <a:p>
          <a:endParaRPr lang="de-DE"/>
        </a:p>
      </dgm:t>
    </dgm:pt>
    <dgm:pt modelId="{FCD41276-4D8F-488E-8ADF-A4E32B175185}">
      <dgm:prSet custT="1"/>
      <dgm:spPr/>
      <dgm:t>
        <a:bodyPr/>
        <a:lstStyle/>
        <a:p>
          <a:r>
            <a:rPr lang="de-DE" sz="1800"/>
            <a:t>Firmkatechese</a:t>
          </a:r>
          <a:endParaRPr lang="de-DE" sz="1800" dirty="0"/>
        </a:p>
      </dgm:t>
    </dgm:pt>
    <dgm:pt modelId="{7C0223AC-11CC-4641-B287-DBA5F6EF00D1}" type="parTrans" cxnId="{51906601-3BC6-4594-A25A-3B625A172737}">
      <dgm:prSet/>
      <dgm:spPr/>
      <dgm:t>
        <a:bodyPr/>
        <a:lstStyle/>
        <a:p>
          <a:endParaRPr lang="de-DE"/>
        </a:p>
      </dgm:t>
    </dgm:pt>
    <dgm:pt modelId="{B482CC57-5FCF-4994-9664-C30B41C14FE9}" type="sibTrans" cxnId="{51906601-3BC6-4594-A25A-3B625A172737}">
      <dgm:prSet/>
      <dgm:spPr/>
      <dgm:t>
        <a:bodyPr/>
        <a:lstStyle/>
        <a:p>
          <a:endParaRPr lang="de-DE"/>
        </a:p>
      </dgm:t>
    </dgm:pt>
    <dgm:pt modelId="{1212AB29-43AC-492A-B9A8-7D69B70F90A7}">
      <dgm:prSet custT="1"/>
      <dgm:spPr/>
      <dgm:t>
        <a:bodyPr/>
        <a:lstStyle/>
        <a:p>
          <a:r>
            <a:rPr lang="de-DE" sz="1800"/>
            <a:t>katechetische Angebote für Jugendliche und Erwachsene </a:t>
          </a:r>
          <a:endParaRPr lang="de-DE" sz="1800" dirty="0"/>
        </a:p>
      </dgm:t>
    </dgm:pt>
    <dgm:pt modelId="{E14FA753-6CE1-4C8D-850B-E8D61E7C055A}" type="parTrans" cxnId="{0A1E7A84-9362-4F59-9E8A-764C4E44622E}">
      <dgm:prSet/>
      <dgm:spPr/>
      <dgm:t>
        <a:bodyPr/>
        <a:lstStyle/>
        <a:p>
          <a:endParaRPr lang="de-DE"/>
        </a:p>
      </dgm:t>
    </dgm:pt>
    <dgm:pt modelId="{917EAAAF-E44E-42B5-BB92-6BF4C3BFB1F0}" type="sibTrans" cxnId="{0A1E7A84-9362-4F59-9E8A-764C4E44622E}">
      <dgm:prSet/>
      <dgm:spPr/>
      <dgm:t>
        <a:bodyPr/>
        <a:lstStyle/>
        <a:p>
          <a:endParaRPr lang="de-DE"/>
        </a:p>
      </dgm:t>
    </dgm:pt>
    <dgm:pt modelId="{C2DDF93A-5C38-4FBA-9FC8-351D593D4E6E}">
      <dgm:prSet phldrT="[Text]" custT="1"/>
      <dgm:spPr/>
      <dgm:t>
        <a:bodyPr/>
        <a:lstStyle/>
        <a:p>
          <a:r>
            <a:rPr lang="de-DE" sz="1800"/>
            <a:t>Katechese für die weiteren Sakramente</a:t>
          </a:r>
          <a:endParaRPr lang="de-DE" sz="1800" dirty="0"/>
        </a:p>
      </dgm:t>
    </dgm:pt>
    <dgm:pt modelId="{9DF32515-9BC7-46FE-8079-7723272836F0}" type="parTrans" cxnId="{ED490AE7-DB4B-47F0-92E6-3DBF080289F5}">
      <dgm:prSet/>
      <dgm:spPr/>
      <dgm:t>
        <a:bodyPr/>
        <a:lstStyle/>
        <a:p>
          <a:endParaRPr lang="de-DE"/>
        </a:p>
      </dgm:t>
    </dgm:pt>
    <dgm:pt modelId="{433DC6E9-05CE-4130-B12F-733E0F906CD3}" type="sibTrans" cxnId="{ED490AE7-DB4B-47F0-92E6-3DBF080289F5}">
      <dgm:prSet/>
      <dgm:spPr/>
      <dgm:t>
        <a:bodyPr/>
        <a:lstStyle/>
        <a:p>
          <a:endParaRPr lang="de-DE"/>
        </a:p>
      </dgm:t>
    </dgm:pt>
    <dgm:pt modelId="{A81265F0-FCC7-4922-A657-AE9657553BB0}">
      <dgm:prSet phldrT="[Text]" custT="1"/>
      <dgm:spPr/>
      <dgm:t>
        <a:bodyPr/>
        <a:lstStyle/>
        <a:p>
          <a:r>
            <a:rPr lang="de-DE" sz="1800"/>
            <a:t>andere Angebote</a:t>
          </a:r>
          <a:endParaRPr lang="de-DE" sz="1800" dirty="0"/>
        </a:p>
      </dgm:t>
    </dgm:pt>
    <dgm:pt modelId="{E74ADE81-1841-479B-BD32-13A3AAC360B2}" type="parTrans" cxnId="{C8950362-02C8-44D3-8180-8B20E1453D0E}">
      <dgm:prSet/>
      <dgm:spPr/>
      <dgm:t>
        <a:bodyPr/>
        <a:lstStyle/>
        <a:p>
          <a:endParaRPr lang="de-DE"/>
        </a:p>
      </dgm:t>
    </dgm:pt>
    <dgm:pt modelId="{D14AD8FD-5E84-420C-8FC9-B1630218D644}" type="sibTrans" cxnId="{C8950362-02C8-44D3-8180-8B20E1453D0E}">
      <dgm:prSet/>
      <dgm:spPr/>
      <dgm:t>
        <a:bodyPr/>
        <a:lstStyle/>
        <a:p>
          <a:endParaRPr lang="de-DE"/>
        </a:p>
      </dgm:t>
    </dgm:pt>
    <dgm:pt modelId="{41FF5AF8-64C7-4C4C-9E68-5EB684E59852}">
      <dgm:prSet custT="1"/>
      <dgm:spPr/>
      <dgm:t>
        <a:bodyPr/>
        <a:lstStyle/>
        <a:p>
          <a:r>
            <a:rPr lang="de-DE" sz="1800"/>
            <a:t>Evaluation katechetischer Angebote</a:t>
          </a:r>
          <a:endParaRPr lang="de-DE" sz="1800" dirty="0"/>
        </a:p>
      </dgm:t>
    </dgm:pt>
    <dgm:pt modelId="{D5D64EFF-6D02-4639-8FEA-A87904546F5E}" type="parTrans" cxnId="{053A5AFE-C2B0-42AC-BD58-EA21FB4D3BBE}">
      <dgm:prSet/>
      <dgm:spPr/>
      <dgm:t>
        <a:bodyPr/>
        <a:lstStyle/>
        <a:p>
          <a:endParaRPr lang="de-DE"/>
        </a:p>
      </dgm:t>
    </dgm:pt>
    <dgm:pt modelId="{9D485808-E2A0-425E-A65F-25E0239B355B}" type="sibTrans" cxnId="{053A5AFE-C2B0-42AC-BD58-EA21FB4D3BBE}">
      <dgm:prSet/>
      <dgm:spPr/>
      <dgm:t>
        <a:bodyPr/>
        <a:lstStyle/>
        <a:p>
          <a:endParaRPr lang="de-DE"/>
        </a:p>
      </dgm:t>
    </dgm:pt>
    <dgm:pt modelId="{B2F17376-0A33-4F7D-A336-E3745274F472}">
      <dgm:prSet custT="1"/>
      <dgm:spPr/>
      <dgm:t>
        <a:bodyPr/>
        <a:lstStyle/>
        <a:p>
          <a:r>
            <a:rPr lang="de-DE" sz="1800"/>
            <a:t>Ausblick</a:t>
          </a:r>
          <a:endParaRPr lang="de-DE" sz="1800" dirty="0"/>
        </a:p>
      </dgm:t>
    </dgm:pt>
    <dgm:pt modelId="{56C9EFDF-5578-481D-BDC6-558352CA42DC}" type="parTrans" cxnId="{CB7028D5-8B8B-4774-8A5A-D0FD99C9F3BA}">
      <dgm:prSet/>
      <dgm:spPr/>
      <dgm:t>
        <a:bodyPr/>
        <a:lstStyle/>
        <a:p>
          <a:endParaRPr lang="de-DE"/>
        </a:p>
      </dgm:t>
    </dgm:pt>
    <dgm:pt modelId="{94FB5220-DBD9-4D92-9267-F53CDE24302E}" type="sibTrans" cxnId="{CB7028D5-8B8B-4774-8A5A-D0FD99C9F3BA}">
      <dgm:prSet/>
      <dgm:spPr/>
      <dgm:t>
        <a:bodyPr/>
        <a:lstStyle/>
        <a:p>
          <a:endParaRPr lang="de-DE"/>
        </a:p>
      </dgm:t>
    </dgm:pt>
    <dgm:pt modelId="{065F4448-53EE-4892-9E60-5184168DCC2A}" type="pres">
      <dgm:prSet presAssocID="{70795DBA-51EE-498B-8E3E-C8883D999A13}" presName="arrowDiagram" presStyleCnt="0">
        <dgm:presLayoutVars>
          <dgm:chMax val="5"/>
          <dgm:dir/>
          <dgm:resizeHandles val="exact"/>
        </dgm:presLayoutVars>
      </dgm:prSet>
      <dgm:spPr/>
    </dgm:pt>
    <dgm:pt modelId="{069BD16A-8BCB-4EBD-88CA-64AF20996576}" type="pres">
      <dgm:prSet presAssocID="{70795DBA-51EE-498B-8E3E-C8883D999A13}" presName="arrow" presStyleLbl="bgShp" presStyleIdx="0" presStyleCnt="1" custScaleX="127136" custLinFactNeighborX="-94" custLinFactNeighborY="-624"/>
      <dgm:spPr/>
    </dgm:pt>
    <dgm:pt modelId="{381B8A09-8980-474B-8486-64E1E4EDAEAC}" type="pres">
      <dgm:prSet presAssocID="{70795DBA-51EE-498B-8E3E-C8883D999A13}" presName="arrowDiagram5" presStyleCnt="0"/>
      <dgm:spPr/>
    </dgm:pt>
    <dgm:pt modelId="{5C8EA753-E105-4113-BFB6-7605AE14D8C0}" type="pres">
      <dgm:prSet presAssocID="{5AAB00C9-561E-4791-B8D7-4045493DC55E}" presName="bullet5a" presStyleLbl="node1" presStyleIdx="0" presStyleCnt="5" custLinFactX="-284568" custLinFactNeighborX="-300000" custLinFactNeighborY="72012"/>
      <dgm:spPr>
        <a:solidFill>
          <a:srgbClr val="C00000"/>
        </a:solidFill>
        <a:ln>
          <a:solidFill>
            <a:srgbClr val="C00000"/>
          </a:solidFill>
        </a:ln>
      </dgm:spPr>
    </dgm:pt>
    <dgm:pt modelId="{FAD47B69-6F9B-445A-A363-6443001D61D3}" type="pres">
      <dgm:prSet presAssocID="{5AAB00C9-561E-4791-B8D7-4045493DC55E}" presName="textBox5a" presStyleLbl="revTx" presStyleIdx="0" presStyleCnt="5" custScaleX="154051" custLinFactNeighborX="-73629" custLinFactNeighborY="-655">
        <dgm:presLayoutVars>
          <dgm:bulletEnabled val="1"/>
        </dgm:presLayoutVars>
      </dgm:prSet>
      <dgm:spPr/>
    </dgm:pt>
    <dgm:pt modelId="{8C70C740-2CD4-4372-804C-1BF0B6B0FAC1}" type="pres">
      <dgm:prSet presAssocID="{51AE8635-0482-401A-9E5C-723B7176911A}" presName="bullet5b" presStyleLbl="node1" presStyleIdx="1" presStyleCnt="5" custLinFactX="-94856" custLinFactNeighborX="-100000" custLinFactNeighborY="-32476"/>
      <dgm:spPr/>
    </dgm:pt>
    <dgm:pt modelId="{C694F0DF-2E07-47F8-83ED-21F1F090C7D8}" type="pres">
      <dgm:prSet presAssocID="{51AE8635-0482-401A-9E5C-723B7176911A}" presName="textBox5b" presStyleLbl="revTx" presStyleIdx="1" presStyleCnt="5" custScaleX="155117" custLinFactNeighborX="-17607" custLinFactNeighborY="0">
        <dgm:presLayoutVars>
          <dgm:bulletEnabled val="1"/>
        </dgm:presLayoutVars>
      </dgm:prSet>
      <dgm:spPr/>
    </dgm:pt>
    <dgm:pt modelId="{5CA7A1C0-955D-4BCC-BD8E-003B049DFB05}" type="pres">
      <dgm:prSet presAssocID="{5D646730-7A94-4209-AFF8-701C7C197FDD}" presName="bullet5c" presStyleLbl="node1" presStyleIdx="2" presStyleCnt="5" custLinFactNeighborX="-26386" custLinFactNeighborY="-50743"/>
      <dgm:spPr/>
    </dgm:pt>
    <dgm:pt modelId="{5664985E-177B-4765-8897-BB4BA2F2F957}" type="pres">
      <dgm:prSet presAssocID="{5D646730-7A94-4209-AFF8-701C7C197FDD}" presName="textBox5c" presStyleLbl="revTx" presStyleIdx="2" presStyleCnt="5" custScaleX="117022" custLinFactNeighborX="12621" custLinFactNeighborY="-2774">
        <dgm:presLayoutVars>
          <dgm:bulletEnabled val="1"/>
        </dgm:presLayoutVars>
      </dgm:prSet>
      <dgm:spPr/>
    </dgm:pt>
    <dgm:pt modelId="{620CC207-C246-4D62-AAB7-6F260355E817}" type="pres">
      <dgm:prSet presAssocID="{32659A75-D4E6-4827-8697-DADA3296D719}" presName="bullet5d" presStyleLbl="node1" presStyleIdx="3" presStyleCnt="5" custLinFactNeighborX="40856" custLinFactNeighborY="-36143"/>
      <dgm:spPr/>
    </dgm:pt>
    <dgm:pt modelId="{C2F94F1D-0FB4-48A3-BD01-45C8AD80AB6E}" type="pres">
      <dgm:prSet presAssocID="{32659A75-D4E6-4827-8697-DADA3296D719}" presName="textBox5d" presStyleLbl="revTx" presStyleIdx="3" presStyleCnt="5" custScaleX="138381" custLinFactNeighborX="29806" custLinFactNeighborY="1163">
        <dgm:presLayoutVars>
          <dgm:bulletEnabled val="1"/>
        </dgm:presLayoutVars>
      </dgm:prSet>
      <dgm:spPr/>
    </dgm:pt>
    <dgm:pt modelId="{D9320862-55C1-4B0B-994F-B8DD991D35AA}" type="pres">
      <dgm:prSet presAssocID="{94876062-3DC2-4752-B23D-DF4166D6AC51}" presName="bullet5e" presStyleLbl="node1" presStyleIdx="4" presStyleCnt="5" custLinFactX="15928" custLinFactNeighborX="100000" custLinFactNeighborY="-35765"/>
      <dgm:spPr/>
    </dgm:pt>
    <dgm:pt modelId="{46CEC438-AEC0-4406-878C-FFBFE1B2CE29}" type="pres">
      <dgm:prSet presAssocID="{94876062-3DC2-4752-B23D-DF4166D6AC51}" presName="textBox5e" presStyleLbl="revTx" presStyleIdx="4" presStyleCnt="5" custScaleX="115880" custLinFactNeighborX="51637" custLinFactNeighborY="2118">
        <dgm:presLayoutVars>
          <dgm:bulletEnabled val="1"/>
        </dgm:presLayoutVars>
      </dgm:prSet>
      <dgm:spPr/>
    </dgm:pt>
  </dgm:ptLst>
  <dgm:cxnLst>
    <dgm:cxn modelId="{F7D74100-A25D-4A54-AC84-D82CA809A0A5}" type="presOf" srcId="{51AE8635-0482-401A-9E5C-723B7176911A}" destId="{C694F0DF-2E07-47F8-83ED-21F1F090C7D8}" srcOrd="0" destOrd="0" presId="urn:microsoft.com/office/officeart/2005/8/layout/arrow2"/>
    <dgm:cxn modelId="{51906601-3BC6-4594-A25A-3B625A172737}" srcId="{5D646730-7A94-4209-AFF8-701C7C197FDD}" destId="{FCD41276-4D8F-488E-8ADF-A4E32B175185}" srcOrd="0" destOrd="0" parTransId="{7C0223AC-11CC-4641-B287-DBA5F6EF00D1}" sibTransId="{B482CC57-5FCF-4994-9664-C30B41C14FE9}"/>
    <dgm:cxn modelId="{A2DE860C-D812-4FEF-A08E-97DB03EBA63F}" srcId="{5AAB00C9-561E-4791-B8D7-4045493DC55E}" destId="{A831DAFA-8702-48F7-9DC3-4C069492E1E7}" srcOrd="1" destOrd="0" parTransId="{9CAED4A9-B0BB-4E78-A977-A2DAFFEEC6C5}" sibTransId="{07B72033-6798-4057-9482-955B335012CC}"/>
    <dgm:cxn modelId="{998C1217-2847-4668-A26A-9D8F7A6A4A9A}" type="presOf" srcId="{41FF5AF8-64C7-4C4C-9E68-5EB684E59852}" destId="{46CEC438-AEC0-4406-878C-FFBFE1B2CE29}" srcOrd="0" destOrd="1" presId="urn:microsoft.com/office/officeart/2005/8/layout/arrow2"/>
    <dgm:cxn modelId="{F3B10A24-8244-4CD2-B265-1F12D2319F40}" type="presOf" srcId="{32659A75-D4E6-4827-8697-DADA3296D719}" destId="{C2F94F1D-0FB4-48A3-BD01-45C8AD80AB6E}" srcOrd="0" destOrd="0" presId="urn:microsoft.com/office/officeart/2005/8/layout/arrow2"/>
    <dgm:cxn modelId="{50893329-651E-4AB4-B148-D654D76F84E0}" type="presOf" srcId="{A81265F0-FCC7-4922-A657-AE9657553BB0}" destId="{C2F94F1D-0FB4-48A3-BD01-45C8AD80AB6E}" srcOrd="0" destOrd="2" presId="urn:microsoft.com/office/officeart/2005/8/layout/arrow2"/>
    <dgm:cxn modelId="{781EA42D-2387-44DB-AC1A-0A63888962FC}" type="presOf" srcId="{5D646730-7A94-4209-AFF8-701C7C197FDD}" destId="{5664985E-177B-4765-8897-BB4BA2F2F957}" srcOrd="0" destOrd="0" presId="urn:microsoft.com/office/officeart/2005/8/layout/arrow2"/>
    <dgm:cxn modelId="{1182F136-1AC9-4153-9872-610AB906B202}" type="presOf" srcId="{B2F17376-0A33-4F7D-A336-E3745274F472}" destId="{46CEC438-AEC0-4406-878C-FFBFE1B2CE29}" srcOrd="0" destOrd="2" presId="urn:microsoft.com/office/officeart/2005/8/layout/arrow2"/>
    <dgm:cxn modelId="{61E56A41-F4AC-42BA-A65E-635B236E6E1C}" srcId="{51AE8635-0482-401A-9E5C-723B7176911A}" destId="{48D15D4C-FBFA-4ECF-84DF-C6B0B84D0F94}" srcOrd="0" destOrd="0" parTransId="{089AE3FE-188F-4F86-8C8B-CD0F015256DD}" sibTransId="{70B281E6-E7E2-45EF-8EE2-484084FA4037}"/>
    <dgm:cxn modelId="{C8950362-02C8-44D3-8180-8B20E1453D0E}" srcId="{32659A75-D4E6-4827-8697-DADA3296D719}" destId="{A81265F0-FCC7-4922-A657-AE9657553BB0}" srcOrd="1" destOrd="0" parTransId="{E74ADE81-1841-479B-BD32-13A3AAC360B2}" sibTransId="{D14AD8FD-5E84-420C-8FC9-B1630218D644}"/>
    <dgm:cxn modelId="{11ADBE68-100B-480B-B568-0F7183427178}" srcId="{70795DBA-51EE-498B-8E3E-C8883D999A13}" destId="{5D646730-7A94-4209-AFF8-701C7C197FDD}" srcOrd="2" destOrd="0" parTransId="{6559FFDB-3AC0-4790-872D-2E10B002E73A}" sibTransId="{06939B17-FA5C-4C52-B3AA-14A29F1D9933}"/>
    <dgm:cxn modelId="{138F3649-E012-4F7B-912B-569D1CFB25D6}" type="presOf" srcId="{C2DDF93A-5C38-4FBA-9FC8-351D593D4E6E}" destId="{C2F94F1D-0FB4-48A3-BD01-45C8AD80AB6E}" srcOrd="0" destOrd="1" presId="urn:microsoft.com/office/officeart/2005/8/layout/arrow2"/>
    <dgm:cxn modelId="{06FE9449-FF8C-4D42-9594-3E4E5FDECF34}" srcId="{70795DBA-51EE-498B-8E3E-C8883D999A13}" destId="{94876062-3DC2-4752-B23D-DF4166D6AC51}" srcOrd="4" destOrd="0" parTransId="{4817EED9-3AA3-4DA1-B7B9-CBB88CFB247D}" sibTransId="{D8D39444-896B-4F90-BAD9-7874776BAF4E}"/>
    <dgm:cxn modelId="{28E3774A-2B7A-4BD1-8AC7-F47C6E2EA089}" type="presOf" srcId="{6DD63BF5-2CF0-45D7-85F9-638F75F07647}" destId="{C694F0DF-2E07-47F8-83ED-21F1F090C7D8}" srcOrd="0" destOrd="2" presId="urn:microsoft.com/office/officeart/2005/8/layout/arrow2"/>
    <dgm:cxn modelId="{4C1B4950-7C58-4DE0-8BBE-293D17A4FBEE}" srcId="{70795DBA-51EE-498B-8E3E-C8883D999A13}" destId="{32659A75-D4E6-4827-8697-DADA3296D719}" srcOrd="3" destOrd="0" parTransId="{BC230BA6-9563-43E7-B547-F7D51BC8BAA9}" sibTransId="{472149D2-815B-48D0-8481-436340222C8B}"/>
    <dgm:cxn modelId="{0A1E7A84-9362-4F59-9E8A-764C4E44622E}" srcId="{5D646730-7A94-4209-AFF8-701C7C197FDD}" destId="{1212AB29-43AC-492A-B9A8-7D69B70F90A7}" srcOrd="1" destOrd="0" parTransId="{E14FA753-6CE1-4C8D-850B-E8D61E7C055A}" sibTransId="{917EAAAF-E44E-42B5-BB92-6BF4C3BFB1F0}"/>
    <dgm:cxn modelId="{55DBA58F-EF45-4346-9D0E-EB25D575C206}" srcId="{70795DBA-51EE-498B-8E3E-C8883D999A13}" destId="{5AAB00C9-561E-4791-B8D7-4045493DC55E}" srcOrd="0" destOrd="0" parTransId="{061BFAC7-A30A-48E8-B6AF-A78CB9731A5C}" sibTransId="{F4930B06-CB91-482D-98A4-7D34BC41EB98}"/>
    <dgm:cxn modelId="{BC263591-D6E3-4991-8481-AA97356DF88C}" type="presOf" srcId="{94876062-3DC2-4752-B23D-DF4166D6AC51}" destId="{46CEC438-AEC0-4406-878C-FFBFE1B2CE29}" srcOrd="0" destOrd="0" presId="urn:microsoft.com/office/officeart/2005/8/layout/arrow2"/>
    <dgm:cxn modelId="{FDBBC79D-2993-48FF-B54B-3E504CDC22BB}" type="presOf" srcId="{48D15D4C-FBFA-4ECF-84DF-C6B0B84D0F94}" destId="{C694F0DF-2E07-47F8-83ED-21F1F090C7D8}" srcOrd="0" destOrd="1" presId="urn:microsoft.com/office/officeart/2005/8/layout/arrow2"/>
    <dgm:cxn modelId="{212AE79F-80F4-434F-9BBE-142A78602FA4}" type="presOf" srcId="{6F14F84C-EA37-43D3-9A98-964E855291F5}" destId="{C694F0DF-2E07-47F8-83ED-21F1F090C7D8}" srcOrd="0" destOrd="3" presId="urn:microsoft.com/office/officeart/2005/8/layout/arrow2"/>
    <dgm:cxn modelId="{F5935DB4-D2F4-4F51-B492-9B1DD254C9FF}" type="presOf" srcId="{1212AB29-43AC-492A-B9A8-7D69B70F90A7}" destId="{5664985E-177B-4765-8897-BB4BA2F2F957}" srcOrd="0" destOrd="2" presId="urn:microsoft.com/office/officeart/2005/8/layout/arrow2"/>
    <dgm:cxn modelId="{CC1265BA-8A08-4D05-B2BA-90A2CD7C984C}" type="presOf" srcId="{A831DAFA-8702-48F7-9DC3-4C069492E1E7}" destId="{FAD47B69-6F9B-445A-A363-6443001D61D3}" srcOrd="0" destOrd="2" presId="urn:microsoft.com/office/officeart/2005/8/layout/arrow2"/>
    <dgm:cxn modelId="{14349CBB-D78E-4AA4-B4D4-6C491314010C}" type="presOf" srcId="{FCD41276-4D8F-488E-8ADF-A4E32B175185}" destId="{5664985E-177B-4765-8897-BB4BA2F2F957}" srcOrd="0" destOrd="1" presId="urn:microsoft.com/office/officeart/2005/8/layout/arrow2"/>
    <dgm:cxn modelId="{0CEE22C1-C349-4C2B-95FA-4A1FB6033BBD}" type="presOf" srcId="{A1072963-0089-4465-A2EA-5F761B41EA31}" destId="{FAD47B69-6F9B-445A-A363-6443001D61D3}" srcOrd="0" destOrd="1" presId="urn:microsoft.com/office/officeart/2005/8/layout/arrow2"/>
    <dgm:cxn modelId="{6A1043C9-6920-4500-91DD-1FA5966F0AFC}" srcId="{5AAB00C9-561E-4791-B8D7-4045493DC55E}" destId="{A1072963-0089-4465-A2EA-5F761B41EA31}" srcOrd="0" destOrd="0" parTransId="{D4905D49-DA7E-47D8-A762-FF1F335E54FE}" sibTransId="{0D1B89E5-39C1-4765-8B19-8C654213C473}"/>
    <dgm:cxn modelId="{D3CFD3CF-D5C1-4AA4-A6C5-67165A444182}" srcId="{70795DBA-51EE-498B-8E3E-C8883D999A13}" destId="{51AE8635-0482-401A-9E5C-723B7176911A}" srcOrd="1" destOrd="0" parTransId="{2C91FAFF-45A6-4D6D-87FC-E64D66D07BD9}" sibTransId="{6FE084C7-A683-4F55-BD01-CBA985267F33}"/>
    <dgm:cxn modelId="{CB7028D5-8B8B-4774-8A5A-D0FD99C9F3BA}" srcId="{94876062-3DC2-4752-B23D-DF4166D6AC51}" destId="{B2F17376-0A33-4F7D-A336-E3745274F472}" srcOrd="1" destOrd="0" parTransId="{56C9EFDF-5578-481D-BDC6-558352CA42DC}" sibTransId="{94FB5220-DBD9-4D92-9267-F53CDE24302E}"/>
    <dgm:cxn modelId="{ABBD3CDD-33DF-48F4-BF8F-798B5E7080B6}" srcId="{51AE8635-0482-401A-9E5C-723B7176911A}" destId="{6F14F84C-EA37-43D3-9A98-964E855291F5}" srcOrd="2" destOrd="0" parTransId="{0CF99F7C-1118-4042-8949-6E3B6FD9B5D6}" sibTransId="{0F4FD2E3-6753-48A0-9352-B70378E53439}"/>
    <dgm:cxn modelId="{ED490AE7-DB4B-47F0-92E6-3DBF080289F5}" srcId="{32659A75-D4E6-4827-8697-DADA3296D719}" destId="{C2DDF93A-5C38-4FBA-9FC8-351D593D4E6E}" srcOrd="0" destOrd="0" parTransId="{9DF32515-9BC7-46FE-8079-7723272836F0}" sibTransId="{433DC6E9-05CE-4130-B12F-733E0F906CD3}"/>
    <dgm:cxn modelId="{2D5961EE-EDC5-47DD-B6AF-6BC77932A433}" type="presOf" srcId="{5AAB00C9-561E-4791-B8D7-4045493DC55E}" destId="{FAD47B69-6F9B-445A-A363-6443001D61D3}" srcOrd="0" destOrd="0" presId="urn:microsoft.com/office/officeart/2005/8/layout/arrow2"/>
    <dgm:cxn modelId="{D25881F6-FEE2-4C25-A663-B10D150F4B86}" type="presOf" srcId="{70795DBA-51EE-498B-8E3E-C8883D999A13}" destId="{065F4448-53EE-4892-9E60-5184168DCC2A}" srcOrd="0" destOrd="0" presId="urn:microsoft.com/office/officeart/2005/8/layout/arrow2"/>
    <dgm:cxn modelId="{8B77E7F9-04FC-49C0-B9DB-479B8F475920}" srcId="{51AE8635-0482-401A-9E5C-723B7176911A}" destId="{6DD63BF5-2CF0-45D7-85F9-638F75F07647}" srcOrd="1" destOrd="0" parTransId="{7C2E517E-D3E2-479E-A61D-AB5221699BCD}" sibTransId="{73526682-736B-431C-B0C8-763BA4E2045F}"/>
    <dgm:cxn modelId="{053A5AFE-C2B0-42AC-BD58-EA21FB4D3BBE}" srcId="{94876062-3DC2-4752-B23D-DF4166D6AC51}" destId="{41FF5AF8-64C7-4C4C-9E68-5EB684E59852}" srcOrd="0" destOrd="0" parTransId="{D5D64EFF-6D02-4639-8FEA-A87904546F5E}" sibTransId="{9D485808-E2A0-425E-A65F-25E0239B355B}"/>
    <dgm:cxn modelId="{2C48D7D6-60A6-4C0F-A1F9-EC871B042F13}" type="presParOf" srcId="{065F4448-53EE-4892-9E60-5184168DCC2A}" destId="{069BD16A-8BCB-4EBD-88CA-64AF20996576}" srcOrd="0" destOrd="0" presId="urn:microsoft.com/office/officeart/2005/8/layout/arrow2"/>
    <dgm:cxn modelId="{657304A2-2687-4175-83C5-0B66F904400F}" type="presParOf" srcId="{065F4448-53EE-4892-9E60-5184168DCC2A}" destId="{381B8A09-8980-474B-8486-64E1E4EDAEAC}" srcOrd="1" destOrd="0" presId="urn:microsoft.com/office/officeart/2005/8/layout/arrow2"/>
    <dgm:cxn modelId="{A115329B-0433-439D-B5F4-E54B3C483BB0}" type="presParOf" srcId="{381B8A09-8980-474B-8486-64E1E4EDAEAC}" destId="{5C8EA753-E105-4113-BFB6-7605AE14D8C0}" srcOrd="0" destOrd="0" presId="urn:microsoft.com/office/officeart/2005/8/layout/arrow2"/>
    <dgm:cxn modelId="{CA7593B1-3E4A-4379-856D-860F503984D0}" type="presParOf" srcId="{381B8A09-8980-474B-8486-64E1E4EDAEAC}" destId="{FAD47B69-6F9B-445A-A363-6443001D61D3}" srcOrd="1" destOrd="0" presId="urn:microsoft.com/office/officeart/2005/8/layout/arrow2"/>
    <dgm:cxn modelId="{4D14FA42-15DF-4E07-B1A9-5FAD499F2BD0}" type="presParOf" srcId="{381B8A09-8980-474B-8486-64E1E4EDAEAC}" destId="{8C70C740-2CD4-4372-804C-1BF0B6B0FAC1}" srcOrd="2" destOrd="0" presId="urn:microsoft.com/office/officeart/2005/8/layout/arrow2"/>
    <dgm:cxn modelId="{C72DDF7A-2FD1-4D07-8CF7-FB37C5746242}" type="presParOf" srcId="{381B8A09-8980-474B-8486-64E1E4EDAEAC}" destId="{C694F0DF-2E07-47F8-83ED-21F1F090C7D8}" srcOrd="3" destOrd="0" presId="urn:microsoft.com/office/officeart/2005/8/layout/arrow2"/>
    <dgm:cxn modelId="{7EFB6E5B-26F1-4B47-87CB-C67C4DA93632}" type="presParOf" srcId="{381B8A09-8980-474B-8486-64E1E4EDAEAC}" destId="{5CA7A1C0-955D-4BCC-BD8E-003B049DFB05}" srcOrd="4" destOrd="0" presId="urn:microsoft.com/office/officeart/2005/8/layout/arrow2"/>
    <dgm:cxn modelId="{02CCEA9E-283B-4824-9B10-C013F1F8A6FF}" type="presParOf" srcId="{381B8A09-8980-474B-8486-64E1E4EDAEAC}" destId="{5664985E-177B-4765-8897-BB4BA2F2F957}" srcOrd="5" destOrd="0" presId="urn:microsoft.com/office/officeart/2005/8/layout/arrow2"/>
    <dgm:cxn modelId="{BDE2E056-77A3-4D87-8C70-9D24E27F518F}" type="presParOf" srcId="{381B8A09-8980-474B-8486-64E1E4EDAEAC}" destId="{620CC207-C246-4D62-AAB7-6F260355E817}" srcOrd="6" destOrd="0" presId="urn:microsoft.com/office/officeart/2005/8/layout/arrow2"/>
    <dgm:cxn modelId="{D102E5FA-AB5F-46B8-BB93-0F409A21CE6D}" type="presParOf" srcId="{381B8A09-8980-474B-8486-64E1E4EDAEAC}" destId="{C2F94F1D-0FB4-48A3-BD01-45C8AD80AB6E}" srcOrd="7" destOrd="0" presId="urn:microsoft.com/office/officeart/2005/8/layout/arrow2"/>
    <dgm:cxn modelId="{8B90DBA6-0B56-4749-81BB-D16BF2969098}" type="presParOf" srcId="{381B8A09-8980-474B-8486-64E1E4EDAEAC}" destId="{D9320862-55C1-4B0B-994F-B8DD991D35AA}" srcOrd="8" destOrd="0" presId="urn:microsoft.com/office/officeart/2005/8/layout/arrow2"/>
    <dgm:cxn modelId="{1B42398B-95F8-46FE-8F81-4E335A2F1110}" type="presParOf" srcId="{381B8A09-8980-474B-8486-64E1E4EDAEAC}" destId="{46CEC438-AEC0-4406-878C-FFBFE1B2CE29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795DBA-51EE-498B-8E3E-C8883D999A1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AAB00C9-561E-4791-B8D7-4045493DC55E}">
      <dgm:prSet phldrT="[Text]" custT="1"/>
      <dgm:spPr/>
      <dgm:t>
        <a:bodyPr/>
        <a:lstStyle/>
        <a:p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Verständnis</a:t>
          </a:r>
        </a:p>
      </dgm:t>
    </dgm:pt>
    <dgm:pt modelId="{061BFAC7-A30A-48E8-B6AF-A78CB9731A5C}" type="parTrans" cxnId="{55DBA58F-EF45-4346-9D0E-EB25D575C206}">
      <dgm:prSet/>
      <dgm:spPr/>
      <dgm:t>
        <a:bodyPr/>
        <a:lstStyle/>
        <a:p>
          <a:endParaRPr lang="de-DE"/>
        </a:p>
      </dgm:t>
    </dgm:pt>
    <dgm:pt modelId="{F4930B06-CB91-482D-98A4-7D34BC41EB98}" type="sibTrans" cxnId="{55DBA58F-EF45-4346-9D0E-EB25D575C206}">
      <dgm:prSet/>
      <dgm:spPr/>
      <dgm:t>
        <a:bodyPr/>
        <a:lstStyle/>
        <a:p>
          <a:endParaRPr lang="de-DE"/>
        </a:p>
      </dgm:t>
    </dgm:pt>
    <dgm:pt modelId="{51AE8635-0482-401A-9E5C-723B7176911A}">
      <dgm:prSet phldrT="[Text]" custT="1"/>
      <dgm:spPr/>
      <dgm:t>
        <a:bodyPr/>
        <a:lstStyle/>
        <a:p>
          <a:r>
            <a:rPr lang="de-DE" sz="2400" b="1" dirty="0">
              <a:solidFill>
                <a:srgbClr val="C00000"/>
              </a:solidFill>
            </a:rPr>
            <a:t>Aufnahme in die Gemeinschaft</a:t>
          </a:r>
        </a:p>
      </dgm:t>
    </dgm:pt>
    <dgm:pt modelId="{2C91FAFF-45A6-4D6D-87FC-E64D66D07BD9}" type="parTrans" cxnId="{D3CFD3CF-D5C1-4AA4-A6C5-67165A444182}">
      <dgm:prSet/>
      <dgm:spPr/>
      <dgm:t>
        <a:bodyPr/>
        <a:lstStyle/>
        <a:p>
          <a:endParaRPr lang="de-DE"/>
        </a:p>
      </dgm:t>
    </dgm:pt>
    <dgm:pt modelId="{6FE084C7-A683-4F55-BD01-CBA985267F33}" type="sibTrans" cxnId="{D3CFD3CF-D5C1-4AA4-A6C5-67165A444182}">
      <dgm:prSet/>
      <dgm:spPr/>
      <dgm:t>
        <a:bodyPr/>
        <a:lstStyle/>
        <a:p>
          <a:endParaRPr lang="de-DE"/>
        </a:p>
      </dgm:t>
    </dgm:pt>
    <dgm:pt modelId="{5D646730-7A94-4209-AFF8-701C7C197FDD}">
      <dgm:prSet phldrT="[Text]" custT="1"/>
      <dgm:spPr/>
      <dgm:t>
        <a:bodyPr/>
        <a:lstStyle/>
        <a:p>
          <a:r>
            <a:rPr lang="de-DE" sz="2400" dirty="0"/>
            <a:t>Vertiefung des Glaubens</a:t>
          </a:r>
        </a:p>
      </dgm:t>
    </dgm:pt>
    <dgm:pt modelId="{6559FFDB-3AC0-4790-872D-2E10B002E73A}" type="parTrans" cxnId="{11ADBE68-100B-480B-B568-0F7183427178}">
      <dgm:prSet/>
      <dgm:spPr/>
      <dgm:t>
        <a:bodyPr/>
        <a:lstStyle/>
        <a:p>
          <a:endParaRPr lang="de-DE"/>
        </a:p>
      </dgm:t>
    </dgm:pt>
    <dgm:pt modelId="{06939B17-FA5C-4C52-B3AA-14A29F1D9933}" type="sibTrans" cxnId="{11ADBE68-100B-480B-B568-0F7183427178}">
      <dgm:prSet/>
      <dgm:spPr/>
      <dgm:t>
        <a:bodyPr/>
        <a:lstStyle/>
        <a:p>
          <a:endParaRPr lang="de-DE"/>
        </a:p>
      </dgm:t>
    </dgm:pt>
    <dgm:pt modelId="{32659A75-D4E6-4827-8697-DADA3296D719}">
      <dgm:prSet phldrT="[Text]" custT="1"/>
      <dgm:spPr/>
      <dgm:t>
        <a:bodyPr/>
        <a:lstStyle/>
        <a:p>
          <a:r>
            <a:rPr lang="de-DE" sz="2400"/>
            <a:t>Leben in und mit dem Glauben</a:t>
          </a:r>
          <a:endParaRPr lang="de-DE" sz="2400" dirty="0"/>
        </a:p>
      </dgm:t>
    </dgm:pt>
    <dgm:pt modelId="{BC230BA6-9563-43E7-B547-F7D51BC8BAA9}" type="parTrans" cxnId="{4C1B4950-7C58-4DE0-8BBE-293D17A4FBEE}">
      <dgm:prSet/>
      <dgm:spPr/>
      <dgm:t>
        <a:bodyPr/>
        <a:lstStyle/>
        <a:p>
          <a:endParaRPr lang="de-DE"/>
        </a:p>
      </dgm:t>
    </dgm:pt>
    <dgm:pt modelId="{472149D2-815B-48D0-8481-436340222C8B}" type="sibTrans" cxnId="{4C1B4950-7C58-4DE0-8BBE-293D17A4FBEE}">
      <dgm:prSet/>
      <dgm:spPr/>
      <dgm:t>
        <a:bodyPr/>
        <a:lstStyle/>
        <a:p>
          <a:endParaRPr lang="de-DE"/>
        </a:p>
      </dgm:t>
    </dgm:pt>
    <dgm:pt modelId="{94876062-3DC2-4752-B23D-DF4166D6AC51}">
      <dgm:prSet custT="1"/>
      <dgm:spPr/>
      <dgm:t>
        <a:bodyPr/>
        <a:lstStyle/>
        <a:p>
          <a:r>
            <a:rPr lang="de-DE" sz="2400"/>
            <a:t>Reflexion</a:t>
          </a:r>
          <a:endParaRPr lang="de-DE" sz="2400" dirty="0"/>
        </a:p>
      </dgm:t>
    </dgm:pt>
    <dgm:pt modelId="{4817EED9-3AA3-4DA1-B7B9-CBB88CFB247D}" type="parTrans" cxnId="{06FE9449-FF8C-4D42-9594-3E4E5FDECF34}">
      <dgm:prSet/>
      <dgm:spPr/>
      <dgm:t>
        <a:bodyPr/>
        <a:lstStyle/>
        <a:p>
          <a:endParaRPr lang="de-DE"/>
        </a:p>
      </dgm:t>
    </dgm:pt>
    <dgm:pt modelId="{D8D39444-896B-4F90-BAD9-7874776BAF4E}" type="sibTrans" cxnId="{06FE9449-FF8C-4D42-9594-3E4E5FDECF34}">
      <dgm:prSet/>
      <dgm:spPr/>
      <dgm:t>
        <a:bodyPr/>
        <a:lstStyle/>
        <a:p>
          <a:endParaRPr lang="de-DE"/>
        </a:p>
      </dgm:t>
    </dgm:pt>
    <dgm:pt modelId="{A1072963-0089-4465-A2EA-5F761B41EA31}">
      <dgm:prSet phldrT="[Text]"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Haltungen</a:t>
          </a:r>
        </a:p>
      </dgm:t>
    </dgm:pt>
    <dgm:pt modelId="{D4905D49-DA7E-47D8-A762-FF1F335E54FE}" type="parTrans" cxnId="{6A1043C9-6920-4500-91DD-1FA5966F0AFC}">
      <dgm:prSet/>
      <dgm:spPr/>
      <dgm:t>
        <a:bodyPr/>
        <a:lstStyle/>
        <a:p>
          <a:endParaRPr lang="de-DE"/>
        </a:p>
      </dgm:t>
    </dgm:pt>
    <dgm:pt modelId="{0D1B89E5-39C1-4765-8B19-8C654213C473}" type="sibTrans" cxnId="{6A1043C9-6920-4500-91DD-1FA5966F0AFC}">
      <dgm:prSet/>
      <dgm:spPr/>
      <dgm:t>
        <a:bodyPr/>
        <a:lstStyle/>
        <a:p>
          <a:endParaRPr lang="de-DE"/>
        </a:p>
      </dgm:t>
    </dgm:pt>
    <dgm:pt modelId="{A831DAFA-8702-48F7-9DC3-4C069492E1E7}">
      <dgm:prSet phldrT="[Text]"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Ziele</a:t>
          </a:r>
        </a:p>
      </dgm:t>
    </dgm:pt>
    <dgm:pt modelId="{9CAED4A9-B0BB-4E78-A977-A2DAFFEEC6C5}" type="parTrans" cxnId="{A2DE860C-D812-4FEF-A08E-97DB03EBA63F}">
      <dgm:prSet/>
      <dgm:spPr/>
      <dgm:t>
        <a:bodyPr/>
        <a:lstStyle/>
        <a:p>
          <a:endParaRPr lang="de-DE"/>
        </a:p>
      </dgm:t>
    </dgm:pt>
    <dgm:pt modelId="{07B72033-6798-4057-9482-955B335012CC}" type="sibTrans" cxnId="{A2DE860C-D812-4FEF-A08E-97DB03EBA63F}">
      <dgm:prSet/>
      <dgm:spPr/>
      <dgm:t>
        <a:bodyPr/>
        <a:lstStyle/>
        <a:p>
          <a:endParaRPr lang="de-DE"/>
        </a:p>
      </dgm:t>
    </dgm:pt>
    <dgm:pt modelId="{48D15D4C-FBFA-4ECF-84DF-C6B0B84D0F94}">
      <dgm:prSet custT="1"/>
      <dgm:spPr/>
      <dgm:t>
        <a:bodyPr/>
        <a:lstStyle/>
        <a:p>
          <a:r>
            <a:rPr lang="de-DE" sz="1800" b="1" dirty="0">
              <a:solidFill>
                <a:srgbClr val="C00000"/>
              </a:solidFill>
            </a:rPr>
            <a:t>Taufe</a:t>
          </a:r>
        </a:p>
      </dgm:t>
    </dgm:pt>
    <dgm:pt modelId="{089AE3FE-188F-4F86-8C8B-CD0F015256DD}" type="parTrans" cxnId="{61E56A41-F4AC-42BA-A65E-635B236E6E1C}">
      <dgm:prSet/>
      <dgm:spPr/>
      <dgm:t>
        <a:bodyPr/>
        <a:lstStyle/>
        <a:p>
          <a:endParaRPr lang="de-DE"/>
        </a:p>
      </dgm:t>
    </dgm:pt>
    <dgm:pt modelId="{70B281E6-E7E2-45EF-8EE2-484084FA4037}" type="sibTrans" cxnId="{61E56A41-F4AC-42BA-A65E-635B236E6E1C}">
      <dgm:prSet/>
      <dgm:spPr/>
      <dgm:t>
        <a:bodyPr/>
        <a:lstStyle/>
        <a:p>
          <a:endParaRPr lang="de-DE"/>
        </a:p>
      </dgm:t>
    </dgm:pt>
    <dgm:pt modelId="{6DD63BF5-2CF0-45D7-85F9-638F75F07647}">
      <dgm:prSet custT="1"/>
      <dgm:spPr/>
      <dgm:t>
        <a:bodyPr/>
        <a:lstStyle/>
        <a:p>
          <a:r>
            <a:rPr lang="de-DE" sz="1800" b="1" dirty="0">
              <a:solidFill>
                <a:srgbClr val="C00000"/>
              </a:solidFill>
            </a:rPr>
            <a:t>katechetische Angebote für Kinder und junge Familien</a:t>
          </a:r>
        </a:p>
      </dgm:t>
    </dgm:pt>
    <dgm:pt modelId="{7C2E517E-D3E2-479E-A61D-AB5221699BCD}" type="parTrans" cxnId="{8B77E7F9-04FC-49C0-B9DB-479B8F475920}">
      <dgm:prSet/>
      <dgm:spPr/>
      <dgm:t>
        <a:bodyPr/>
        <a:lstStyle/>
        <a:p>
          <a:endParaRPr lang="de-DE"/>
        </a:p>
      </dgm:t>
    </dgm:pt>
    <dgm:pt modelId="{73526682-736B-431C-B0C8-763BA4E2045F}" type="sibTrans" cxnId="{8B77E7F9-04FC-49C0-B9DB-479B8F475920}">
      <dgm:prSet/>
      <dgm:spPr/>
      <dgm:t>
        <a:bodyPr/>
        <a:lstStyle/>
        <a:p>
          <a:endParaRPr lang="de-DE"/>
        </a:p>
      </dgm:t>
    </dgm:pt>
    <dgm:pt modelId="{6F14F84C-EA37-43D3-9A98-964E855291F5}">
      <dgm:prSet custT="1"/>
      <dgm:spPr/>
      <dgm:t>
        <a:bodyPr/>
        <a:lstStyle/>
        <a:p>
          <a:r>
            <a:rPr lang="de-DE" sz="1800" b="1" dirty="0">
              <a:solidFill>
                <a:srgbClr val="C00000"/>
              </a:solidFill>
            </a:rPr>
            <a:t>Erstkommunion</a:t>
          </a:r>
        </a:p>
      </dgm:t>
    </dgm:pt>
    <dgm:pt modelId="{0CF99F7C-1118-4042-8949-6E3B6FD9B5D6}" type="parTrans" cxnId="{ABBD3CDD-33DF-48F4-BF8F-798B5E7080B6}">
      <dgm:prSet/>
      <dgm:spPr/>
      <dgm:t>
        <a:bodyPr/>
        <a:lstStyle/>
        <a:p>
          <a:endParaRPr lang="de-DE"/>
        </a:p>
      </dgm:t>
    </dgm:pt>
    <dgm:pt modelId="{0F4FD2E3-6753-48A0-9352-B70378E53439}" type="sibTrans" cxnId="{ABBD3CDD-33DF-48F4-BF8F-798B5E7080B6}">
      <dgm:prSet/>
      <dgm:spPr/>
      <dgm:t>
        <a:bodyPr/>
        <a:lstStyle/>
        <a:p>
          <a:endParaRPr lang="de-DE"/>
        </a:p>
      </dgm:t>
    </dgm:pt>
    <dgm:pt modelId="{FCD41276-4D8F-488E-8ADF-A4E32B175185}">
      <dgm:prSet custT="1"/>
      <dgm:spPr/>
      <dgm:t>
        <a:bodyPr/>
        <a:lstStyle/>
        <a:p>
          <a:r>
            <a:rPr lang="de-DE" sz="1800" dirty="0"/>
            <a:t>Firmkatechese</a:t>
          </a:r>
        </a:p>
      </dgm:t>
    </dgm:pt>
    <dgm:pt modelId="{7C0223AC-11CC-4641-B287-DBA5F6EF00D1}" type="parTrans" cxnId="{51906601-3BC6-4594-A25A-3B625A172737}">
      <dgm:prSet/>
      <dgm:spPr/>
      <dgm:t>
        <a:bodyPr/>
        <a:lstStyle/>
        <a:p>
          <a:endParaRPr lang="de-DE"/>
        </a:p>
      </dgm:t>
    </dgm:pt>
    <dgm:pt modelId="{B482CC57-5FCF-4994-9664-C30B41C14FE9}" type="sibTrans" cxnId="{51906601-3BC6-4594-A25A-3B625A172737}">
      <dgm:prSet/>
      <dgm:spPr/>
      <dgm:t>
        <a:bodyPr/>
        <a:lstStyle/>
        <a:p>
          <a:endParaRPr lang="de-DE"/>
        </a:p>
      </dgm:t>
    </dgm:pt>
    <dgm:pt modelId="{1212AB29-43AC-492A-B9A8-7D69B70F90A7}">
      <dgm:prSet custT="1"/>
      <dgm:spPr/>
      <dgm:t>
        <a:bodyPr/>
        <a:lstStyle/>
        <a:p>
          <a:r>
            <a:rPr lang="de-DE" sz="1800" dirty="0"/>
            <a:t>katechetische Angebote für Jugendliche und Erwachsene </a:t>
          </a:r>
        </a:p>
      </dgm:t>
    </dgm:pt>
    <dgm:pt modelId="{E14FA753-6CE1-4C8D-850B-E8D61E7C055A}" type="parTrans" cxnId="{0A1E7A84-9362-4F59-9E8A-764C4E44622E}">
      <dgm:prSet/>
      <dgm:spPr/>
      <dgm:t>
        <a:bodyPr/>
        <a:lstStyle/>
        <a:p>
          <a:endParaRPr lang="de-DE"/>
        </a:p>
      </dgm:t>
    </dgm:pt>
    <dgm:pt modelId="{917EAAAF-E44E-42B5-BB92-6BF4C3BFB1F0}" type="sibTrans" cxnId="{0A1E7A84-9362-4F59-9E8A-764C4E44622E}">
      <dgm:prSet/>
      <dgm:spPr/>
      <dgm:t>
        <a:bodyPr/>
        <a:lstStyle/>
        <a:p>
          <a:endParaRPr lang="de-DE"/>
        </a:p>
      </dgm:t>
    </dgm:pt>
    <dgm:pt modelId="{C2DDF93A-5C38-4FBA-9FC8-351D593D4E6E}">
      <dgm:prSet phldrT="[Text]" custT="1"/>
      <dgm:spPr/>
      <dgm:t>
        <a:bodyPr/>
        <a:lstStyle/>
        <a:p>
          <a:r>
            <a:rPr lang="de-DE" sz="1800"/>
            <a:t>Katechese für die weiteren Sakramente</a:t>
          </a:r>
          <a:endParaRPr lang="de-DE" sz="1800" dirty="0"/>
        </a:p>
      </dgm:t>
    </dgm:pt>
    <dgm:pt modelId="{9DF32515-9BC7-46FE-8079-7723272836F0}" type="parTrans" cxnId="{ED490AE7-DB4B-47F0-92E6-3DBF080289F5}">
      <dgm:prSet/>
      <dgm:spPr/>
      <dgm:t>
        <a:bodyPr/>
        <a:lstStyle/>
        <a:p>
          <a:endParaRPr lang="de-DE"/>
        </a:p>
      </dgm:t>
    </dgm:pt>
    <dgm:pt modelId="{433DC6E9-05CE-4130-B12F-733E0F906CD3}" type="sibTrans" cxnId="{ED490AE7-DB4B-47F0-92E6-3DBF080289F5}">
      <dgm:prSet/>
      <dgm:spPr/>
      <dgm:t>
        <a:bodyPr/>
        <a:lstStyle/>
        <a:p>
          <a:endParaRPr lang="de-DE"/>
        </a:p>
      </dgm:t>
    </dgm:pt>
    <dgm:pt modelId="{A81265F0-FCC7-4922-A657-AE9657553BB0}">
      <dgm:prSet phldrT="[Text]" custT="1"/>
      <dgm:spPr/>
      <dgm:t>
        <a:bodyPr/>
        <a:lstStyle/>
        <a:p>
          <a:r>
            <a:rPr lang="de-DE" sz="1800"/>
            <a:t>andere Angebote</a:t>
          </a:r>
          <a:endParaRPr lang="de-DE" sz="1800" dirty="0"/>
        </a:p>
      </dgm:t>
    </dgm:pt>
    <dgm:pt modelId="{E74ADE81-1841-479B-BD32-13A3AAC360B2}" type="parTrans" cxnId="{C8950362-02C8-44D3-8180-8B20E1453D0E}">
      <dgm:prSet/>
      <dgm:spPr/>
      <dgm:t>
        <a:bodyPr/>
        <a:lstStyle/>
        <a:p>
          <a:endParaRPr lang="de-DE"/>
        </a:p>
      </dgm:t>
    </dgm:pt>
    <dgm:pt modelId="{D14AD8FD-5E84-420C-8FC9-B1630218D644}" type="sibTrans" cxnId="{C8950362-02C8-44D3-8180-8B20E1453D0E}">
      <dgm:prSet/>
      <dgm:spPr/>
      <dgm:t>
        <a:bodyPr/>
        <a:lstStyle/>
        <a:p>
          <a:endParaRPr lang="de-DE"/>
        </a:p>
      </dgm:t>
    </dgm:pt>
    <dgm:pt modelId="{41FF5AF8-64C7-4C4C-9E68-5EB684E59852}">
      <dgm:prSet custT="1"/>
      <dgm:spPr/>
      <dgm:t>
        <a:bodyPr/>
        <a:lstStyle/>
        <a:p>
          <a:r>
            <a:rPr lang="de-DE" sz="1800"/>
            <a:t>Evaluation katechetischer Angebote</a:t>
          </a:r>
          <a:endParaRPr lang="de-DE" sz="1800" dirty="0"/>
        </a:p>
      </dgm:t>
    </dgm:pt>
    <dgm:pt modelId="{D5D64EFF-6D02-4639-8FEA-A87904546F5E}" type="parTrans" cxnId="{053A5AFE-C2B0-42AC-BD58-EA21FB4D3BBE}">
      <dgm:prSet/>
      <dgm:spPr/>
      <dgm:t>
        <a:bodyPr/>
        <a:lstStyle/>
        <a:p>
          <a:endParaRPr lang="de-DE"/>
        </a:p>
      </dgm:t>
    </dgm:pt>
    <dgm:pt modelId="{9D485808-E2A0-425E-A65F-25E0239B355B}" type="sibTrans" cxnId="{053A5AFE-C2B0-42AC-BD58-EA21FB4D3BBE}">
      <dgm:prSet/>
      <dgm:spPr/>
      <dgm:t>
        <a:bodyPr/>
        <a:lstStyle/>
        <a:p>
          <a:endParaRPr lang="de-DE"/>
        </a:p>
      </dgm:t>
    </dgm:pt>
    <dgm:pt modelId="{B2F17376-0A33-4F7D-A336-E3745274F472}">
      <dgm:prSet custT="1"/>
      <dgm:spPr/>
      <dgm:t>
        <a:bodyPr/>
        <a:lstStyle/>
        <a:p>
          <a:r>
            <a:rPr lang="de-DE" sz="1800"/>
            <a:t>Ausblick</a:t>
          </a:r>
          <a:endParaRPr lang="de-DE" sz="1800" dirty="0"/>
        </a:p>
      </dgm:t>
    </dgm:pt>
    <dgm:pt modelId="{56C9EFDF-5578-481D-BDC6-558352CA42DC}" type="parTrans" cxnId="{CB7028D5-8B8B-4774-8A5A-D0FD99C9F3BA}">
      <dgm:prSet/>
      <dgm:spPr/>
      <dgm:t>
        <a:bodyPr/>
        <a:lstStyle/>
        <a:p>
          <a:endParaRPr lang="de-DE"/>
        </a:p>
      </dgm:t>
    </dgm:pt>
    <dgm:pt modelId="{94FB5220-DBD9-4D92-9267-F53CDE24302E}" type="sibTrans" cxnId="{CB7028D5-8B8B-4774-8A5A-D0FD99C9F3BA}">
      <dgm:prSet/>
      <dgm:spPr/>
      <dgm:t>
        <a:bodyPr/>
        <a:lstStyle/>
        <a:p>
          <a:endParaRPr lang="de-DE"/>
        </a:p>
      </dgm:t>
    </dgm:pt>
    <dgm:pt modelId="{065F4448-53EE-4892-9E60-5184168DCC2A}" type="pres">
      <dgm:prSet presAssocID="{70795DBA-51EE-498B-8E3E-C8883D999A13}" presName="arrowDiagram" presStyleCnt="0">
        <dgm:presLayoutVars>
          <dgm:chMax val="5"/>
          <dgm:dir/>
          <dgm:resizeHandles val="exact"/>
        </dgm:presLayoutVars>
      </dgm:prSet>
      <dgm:spPr/>
    </dgm:pt>
    <dgm:pt modelId="{069BD16A-8BCB-4EBD-88CA-64AF20996576}" type="pres">
      <dgm:prSet presAssocID="{70795DBA-51EE-498B-8E3E-C8883D999A13}" presName="arrow" presStyleLbl="bgShp" presStyleIdx="0" presStyleCnt="1" custScaleX="127136" custLinFactNeighborX="-94" custLinFactNeighborY="-624"/>
      <dgm:spPr/>
    </dgm:pt>
    <dgm:pt modelId="{381B8A09-8980-474B-8486-64E1E4EDAEAC}" type="pres">
      <dgm:prSet presAssocID="{70795DBA-51EE-498B-8E3E-C8883D999A13}" presName="arrowDiagram5" presStyleCnt="0"/>
      <dgm:spPr/>
    </dgm:pt>
    <dgm:pt modelId="{5C8EA753-E105-4113-BFB6-7605AE14D8C0}" type="pres">
      <dgm:prSet presAssocID="{5AAB00C9-561E-4791-B8D7-4045493DC55E}" presName="bullet5a" presStyleLbl="node1" presStyleIdx="0" presStyleCnt="5" custLinFactX="-284568" custLinFactNeighborX="-300000" custLinFactNeighborY="72012"/>
      <dgm:spPr/>
    </dgm:pt>
    <dgm:pt modelId="{FAD47B69-6F9B-445A-A363-6443001D61D3}" type="pres">
      <dgm:prSet presAssocID="{5AAB00C9-561E-4791-B8D7-4045493DC55E}" presName="textBox5a" presStyleLbl="revTx" presStyleIdx="0" presStyleCnt="5" custScaleX="154051" custLinFactNeighborX="-73629" custLinFactNeighborY="-655">
        <dgm:presLayoutVars>
          <dgm:bulletEnabled val="1"/>
        </dgm:presLayoutVars>
      </dgm:prSet>
      <dgm:spPr/>
    </dgm:pt>
    <dgm:pt modelId="{8C70C740-2CD4-4372-804C-1BF0B6B0FAC1}" type="pres">
      <dgm:prSet presAssocID="{51AE8635-0482-401A-9E5C-723B7176911A}" presName="bullet5b" presStyleLbl="node1" presStyleIdx="1" presStyleCnt="5" custLinFactX="-94856" custLinFactNeighborX="-100000" custLinFactNeighborY="-32476"/>
      <dgm:spPr>
        <a:solidFill>
          <a:srgbClr val="C00000"/>
        </a:solidFill>
        <a:ln>
          <a:solidFill>
            <a:srgbClr val="C00000"/>
          </a:solidFill>
        </a:ln>
      </dgm:spPr>
    </dgm:pt>
    <dgm:pt modelId="{C694F0DF-2E07-47F8-83ED-21F1F090C7D8}" type="pres">
      <dgm:prSet presAssocID="{51AE8635-0482-401A-9E5C-723B7176911A}" presName="textBox5b" presStyleLbl="revTx" presStyleIdx="1" presStyleCnt="5" custScaleX="172144" custLinFactNeighborX="-17607" custLinFactNeighborY="0">
        <dgm:presLayoutVars>
          <dgm:bulletEnabled val="1"/>
        </dgm:presLayoutVars>
      </dgm:prSet>
      <dgm:spPr/>
    </dgm:pt>
    <dgm:pt modelId="{5CA7A1C0-955D-4BCC-BD8E-003B049DFB05}" type="pres">
      <dgm:prSet presAssocID="{5D646730-7A94-4209-AFF8-701C7C197FDD}" presName="bullet5c" presStyleLbl="node1" presStyleIdx="2" presStyleCnt="5" custLinFactNeighborX="-26386" custLinFactNeighborY="-50743"/>
      <dgm:spPr/>
    </dgm:pt>
    <dgm:pt modelId="{5664985E-177B-4765-8897-BB4BA2F2F957}" type="pres">
      <dgm:prSet presAssocID="{5D646730-7A94-4209-AFF8-701C7C197FDD}" presName="textBox5c" presStyleLbl="revTx" presStyleIdx="2" presStyleCnt="5" custScaleX="117022" custLinFactNeighborX="12621" custLinFactNeighborY="-2774">
        <dgm:presLayoutVars>
          <dgm:bulletEnabled val="1"/>
        </dgm:presLayoutVars>
      </dgm:prSet>
      <dgm:spPr/>
    </dgm:pt>
    <dgm:pt modelId="{620CC207-C246-4D62-AAB7-6F260355E817}" type="pres">
      <dgm:prSet presAssocID="{32659A75-D4E6-4827-8697-DADA3296D719}" presName="bullet5d" presStyleLbl="node1" presStyleIdx="3" presStyleCnt="5" custLinFactNeighborX="40856" custLinFactNeighborY="-36143"/>
      <dgm:spPr/>
    </dgm:pt>
    <dgm:pt modelId="{C2F94F1D-0FB4-48A3-BD01-45C8AD80AB6E}" type="pres">
      <dgm:prSet presAssocID="{32659A75-D4E6-4827-8697-DADA3296D719}" presName="textBox5d" presStyleLbl="revTx" presStyleIdx="3" presStyleCnt="5" custScaleX="138381" custLinFactNeighborX="29806" custLinFactNeighborY="1163">
        <dgm:presLayoutVars>
          <dgm:bulletEnabled val="1"/>
        </dgm:presLayoutVars>
      </dgm:prSet>
      <dgm:spPr/>
    </dgm:pt>
    <dgm:pt modelId="{D9320862-55C1-4B0B-994F-B8DD991D35AA}" type="pres">
      <dgm:prSet presAssocID="{94876062-3DC2-4752-B23D-DF4166D6AC51}" presName="bullet5e" presStyleLbl="node1" presStyleIdx="4" presStyleCnt="5" custLinFactX="15928" custLinFactNeighborX="100000" custLinFactNeighborY="-35765"/>
      <dgm:spPr/>
    </dgm:pt>
    <dgm:pt modelId="{46CEC438-AEC0-4406-878C-FFBFE1B2CE29}" type="pres">
      <dgm:prSet presAssocID="{94876062-3DC2-4752-B23D-DF4166D6AC51}" presName="textBox5e" presStyleLbl="revTx" presStyleIdx="4" presStyleCnt="5" custScaleX="115880" custLinFactNeighborX="51637" custLinFactNeighborY="2118">
        <dgm:presLayoutVars>
          <dgm:bulletEnabled val="1"/>
        </dgm:presLayoutVars>
      </dgm:prSet>
      <dgm:spPr/>
    </dgm:pt>
  </dgm:ptLst>
  <dgm:cxnLst>
    <dgm:cxn modelId="{F7D74100-A25D-4A54-AC84-D82CA809A0A5}" type="presOf" srcId="{51AE8635-0482-401A-9E5C-723B7176911A}" destId="{C694F0DF-2E07-47F8-83ED-21F1F090C7D8}" srcOrd="0" destOrd="0" presId="urn:microsoft.com/office/officeart/2005/8/layout/arrow2"/>
    <dgm:cxn modelId="{51906601-3BC6-4594-A25A-3B625A172737}" srcId="{5D646730-7A94-4209-AFF8-701C7C197FDD}" destId="{FCD41276-4D8F-488E-8ADF-A4E32B175185}" srcOrd="0" destOrd="0" parTransId="{7C0223AC-11CC-4641-B287-DBA5F6EF00D1}" sibTransId="{B482CC57-5FCF-4994-9664-C30B41C14FE9}"/>
    <dgm:cxn modelId="{A2DE860C-D812-4FEF-A08E-97DB03EBA63F}" srcId="{5AAB00C9-561E-4791-B8D7-4045493DC55E}" destId="{A831DAFA-8702-48F7-9DC3-4C069492E1E7}" srcOrd="1" destOrd="0" parTransId="{9CAED4A9-B0BB-4E78-A977-A2DAFFEEC6C5}" sibTransId="{07B72033-6798-4057-9482-955B335012CC}"/>
    <dgm:cxn modelId="{998C1217-2847-4668-A26A-9D8F7A6A4A9A}" type="presOf" srcId="{41FF5AF8-64C7-4C4C-9E68-5EB684E59852}" destId="{46CEC438-AEC0-4406-878C-FFBFE1B2CE29}" srcOrd="0" destOrd="1" presId="urn:microsoft.com/office/officeart/2005/8/layout/arrow2"/>
    <dgm:cxn modelId="{F3B10A24-8244-4CD2-B265-1F12D2319F40}" type="presOf" srcId="{32659A75-D4E6-4827-8697-DADA3296D719}" destId="{C2F94F1D-0FB4-48A3-BD01-45C8AD80AB6E}" srcOrd="0" destOrd="0" presId="urn:microsoft.com/office/officeart/2005/8/layout/arrow2"/>
    <dgm:cxn modelId="{50893329-651E-4AB4-B148-D654D76F84E0}" type="presOf" srcId="{A81265F0-FCC7-4922-A657-AE9657553BB0}" destId="{C2F94F1D-0FB4-48A3-BD01-45C8AD80AB6E}" srcOrd="0" destOrd="2" presId="urn:microsoft.com/office/officeart/2005/8/layout/arrow2"/>
    <dgm:cxn modelId="{781EA42D-2387-44DB-AC1A-0A63888962FC}" type="presOf" srcId="{5D646730-7A94-4209-AFF8-701C7C197FDD}" destId="{5664985E-177B-4765-8897-BB4BA2F2F957}" srcOrd="0" destOrd="0" presId="urn:microsoft.com/office/officeart/2005/8/layout/arrow2"/>
    <dgm:cxn modelId="{1182F136-1AC9-4153-9872-610AB906B202}" type="presOf" srcId="{B2F17376-0A33-4F7D-A336-E3745274F472}" destId="{46CEC438-AEC0-4406-878C-FFBFE1B2CE29}" srcOrd="0" destOrd="2" presId="urn:microsoft.com/office/officeart/2005/8/layout/arrow2"/>
    <dgm:cxn modelId="{61E56A41-F4AC-42BA-A65E-635B236E6E1C}" srcId="{51AE8635-0482-401A-9E5C-723B7176911A}" destId="{48D15D4C-FBFA-4ECF-84DF-C6B0B84D0F94}" srcOrd="0" destOrd="0" parTransId="{089AE3FE-188F-4F86-8C8B-CD0F015256DD}" sibTransId="{70B281E6-E7E2-45EF-8EE2-484084FA4037}"/>
    <dgm:cxn modelId="{C8950362-02C8-44D3-8180-8B20E1453D0E}" srcId="{32659A75-D4E6-4827-8697-DADA3296D719}" destId="{A81265F0-FCC7-4922-A657-AE9657553BB0}" srcOrd="1" destOrd="0" parTransId="{E74ADE81-1841-479B-BD32-13A3AAC360B2}" sibTransId="{D14AD8FD-5E84-420C-8FC9-B1630218D644}"/>
    <dgm:cxn modelId="{11ADBE68-100B-480B-B568-0F7183427178}" srcId="{70795DBA-51EE-498B-8E3E-C8883D999A13}" destId="{5D646730-7A94-4209-AFF8-701C7C197FDD}" srcOrd="2" destOrd="0" parTransId="{6559FFDB-3AC0-4790-872D-2E10B002E73A}" sibTransId="{06939B17-FA5C-4C52-B3AA-14A29F1D9933}"/>
    <dgm:cxn modelId="{138F3649-E012-4F7B-912B-569D1CFB25D6}" type="presOf" srcId="{C2DDF93A-5C38-4FBA-9FC8-351D593D4E6E}" destId="{C2F94F1D-0FB4-48A3-BD01-45C8AD80AB6E}" srcOrd="0" destOrd="1" presId="urn:microsoft.com/office/officeart/2005/8/layout/arrow2"/>
    <dgm:cxn modelId="{06FE9449-FF8C-4D42-9594-3E4E5FDECF34}" srcId="{70795DBA-51EE-498B-8E3E-C8883D999A13}" destId="{94876062-3DC2-4752-B23D-DF4166D6AC51}" srcOrd="4" destOrd="0" parTransId="{4817EED9-3AA3-4DA1-B7B9-CBB88CFB247D}" sibTransId="{D8D39444-896B-4F90-BAD9-7874776BAF4E}"/>
    <dgm:cxn modelId="{28E3774A-2B7A-4BD1-8AC7-F47C6E2EA089}" type="presOf" srcId="{6DD63BF5-2CF0-45D7-85F9-638F75F07647}" destId="{C694F0DF-2E07-47F8-83ED-21F1F090C7D8}" srcOrd="0" destOrd="2" presId="urn:microsoft.com/office/officeart/2005/8/layout/arrow2"/>
    <dgm:cxn modelId="{4C1B4950-7C58-4DE0-8BBE-293D17A4FBEE}" srcId="{70795DBA-51EE-498B-8E3E-C8883D999A13}" destId="{32659A75-D4E6-4827-8697-DADA3296D719}" srcOrd="3" destOrd="0" parTransId="{BC230BA6-9563-43E7-B547-F7D51BC8BAA9}" sibTransId="{472149D2-815B-48D0-8481-436340222C8B}"/>
    <dgm:cxn modelId="{0A1E7A84-9362-4F59-9E8A-764C4E44622E}" srcId="{5D646730-7A94-4209-AFF8-701C7C197FDD}" destId="{1212AB29-43AC-492A-B9A8-7D69B70F90A7}" srcOrd="1" destOrd="0" parTransId="{E14FA753-6CE1-4C8D-850B-E8D61E7C055A}" sibTransId="{917EAAAF-E44E-42B5-BB92-6BF4C3BFB1F0}"/>
    <dgm:cxn modelId="{55DBA58F-EF45-4346-9D0E-EB25D575C206}" srcId="{70795DBA-51EE-498B-8E3E-C8883D999A13}" destId="{5AAB00C9-561E-4791-B8D7-4045493DC55E}" srcOrd="0" destOrd="0" parTransId="{061BFAC7-A30A-48E8-B6AF-A78CB9731A5C}" sibTransId="{F4930B06-CB91-482D-98A4-7D34BC41EB98}"/>
    <dgm:cxn modelId="{BC263591-D6E3-4991-8481-AA97356DF88C}" type="presOf" srcId="{94876062-3DC2-4752-B23D-DF4166D6AC51}" destId="{46CEC438-AEC0-4406-878C-FFBFE1B2CE29}" srcOrd="0" destOrd="0" presId="urn:microsoft.com/office/officeart/2005/8/layout/arrow2"/>
    <dgm:cxn modelId="{FDBBC79D-2993-48FF-B54B-3E504CDC22BB}" type="presOf" srcId="{48D15D4C-FBFA-4ECF-84DF-C6B0B84D0F94}" destId="{C694F0DF-2E07-47F8-83ED-21F1F090C7D8}" srcOrd="0" destOrd="1" presId="urn:microsoft.com/office/officeart/2005/8/layout/arrow2"/>
    <dgm:cxn modelId="{212AE79F-80F4-434F-9BBE-142A78602FA4}" type="presOf" srcId="{6F14F84C-EA37-43D3-9A98-964E855291F5}" destId="{C694F0DF-2E07-47F8-83ED-21F1F090C7D8}" srcOrd="0" destOrd="3" presId="urn:microsoft.com/office/officeart/2005/8/layout/arrow2"/>
    <dgm:cxn modelId="{F5935DB4-D2F4-4F51-B492-9B1DD254C9FF}" type="presOf" srcId="{1212AB29-43AC-492A-B9A8-7D69B70F90A7}" destId="{5664985E-177B-4765-8897-BB4BA2F2F957}" srcOrd="0" destOrd="2" presId="urn:microsoft.com/office/officeart/2005/8/layout/arrow2"/>
    <dgm:cxn modelId="{CC1265BA-8A08-4D05-B2BA-90A2CD7C984C}" type="presOf" srcId="{A831DAFA-8702-48F7-9DC3-4C069492E1E7}" destId="{FAD47B69-6F9B-445A-A363-6443001D61D3}" srcOrd="0" destOrd="2" presId="urn:microsoft.com/office/officeart/2005/8/layout/arrow2"/>
    <dgm:cxn modelId="{14349CBB-D78E-4AA4-B4D4-6C491314010C}" type="presOf" srcId="{FCD41276-4D8F-488E-8ADF-A4E32B175185}" destId="{5664985E-177B-4765-8897-BB4BA2F2F957}" srcOrd="0" destOrd="1" presId="urn:microsoft.com/office/officeart/2005/8/layout/arrow2"/>
    <dgm:cxn modelId="{0CEE22C1-C349-4C2B-95FA-4A1FB6033BBD}" type="presOf" srcId="{A1072963-0089-4465-A2EA-5F761B41EA31}" destId="{FAD47B69-6F9B-445A-A363-6443001D61D3}" srcOrd="0" destOrd="1" presId="urn:microsoft.com/office/officeart/2005/8/layout/arrow2"/>
    <dgm:cxn modelId="{6A1043C9-6920-4500-91DD-1FA5966F0AFC}" srcId="{5AAB00C9-561E-4791-B8D7-4045493DC55E}" destId="{A1072963-0089-4465-A2EA-5F761B41EA31}" srcOrd="0" destOrd="0" parTransId="{D4905D49-DA7E-47D8-A762-FF1F335E54FE}" sibTransId="{0D1B89E5-39C1-4765-8B19-8C654213C473}"/>
    <dgm:cxn modelId="{D3CFD3CF-D5C1-4AA4-A6C5-67165A444182}" srcId="{70795DBA-51EE-498B-8E3E-C8883D999A13}" destId="{51AE8635-0482-401A-9E5C-723B7176911A}" srcOrd="1" destOrd="0" parTransId="{2C91FAFF-45A6-4D6D-87FC-E64D66D07BD9}" sibTransId="{6FE084C7-A683-4F55-BD01-CBA985267F33}"/>
    <dgm:cxn modelId="{CB7028D5-8B8B-4774-8A5A-D0FD99C9F3BA}" srcId="{94876062-3DC2-4752-B23D-DF4166D6AC51}" destId="{B2F17376-0A33-4F7D-A336-E3745274F472}" srcOrd="1" destOrd="0" parTransId="{56C9EFDF-5578-481D-BDC6-558352CA42DC}" sibTransId="{94FB5220-DBD9-4D92-9267-F53CDE24302E}"/>
    <dgm:cxn modelId="{ABBD3CDD-33DF-48F4-BF8F-798B5E7080B6}" srcId="{51AE8635-0482-401A-9E5C-723B7176911A}" destId="{6F14F84C-EA37-43D3-9A98-964E855291F5}" srcOrd="2" destOrd="0" parTransId="{0CF99F7C-1118-4042-8949-6E3B6FD9B5D6}" sibTransId="{0F4FD2E3-6753-48A0-9352-B70378E53439}"/>
    <dgm:cxn modelId="{ED490AE7-DB4B-47F0-92E6-3DBF080289F5}" srcId="{32659A75-D4E6-4827-8697-DADA3296D719}" destId="{C2DDF93A-5C38-4FBA-9FC8-351D593D4E6E}" srcOrd="0" destOrd="0" parTransId="{9DF32515-9BC7-46FE-8079-7723272836F0}" sibTransId="{433DC6E9-05CE-4130-B12F-733E0F906CD3}"/>
    <dgm:cxn modelId="{2D5961EE-EDC5-47DD-B6AF-6BC77932A433}" type="presOf" srcId="{5AAB00C9-561E-4791-B8D7-4045493DC55E}" destId="{FAD47B69-6F9B-445A-A363-6443001D61D3}" srcOrd="0" destOrd="0" presId="urn:microsoft.com/office/officeart/2005/8/layout/arrow2"/>
    <dgm:cxn modelId="{D25881F6-FEE2-4C25-A663-B10D150F4B86}" type="presOf" srcId="{70795DBA-51EE-498B-8E3E-C8883D999A13}" destId="{065F4448-53EE-4892-9E60-5184168DCC2A}" srcOrd="0" destOrd="0" presId="urn:microsoft.com/office/officeart/2005/8/layout/arrow2"/>
    <dgm:cxn modelId="{8B77E7F9-04FC-49C0-B9DB-479B8F475920}" srcId="{51AE8635-0482-401A-9E5C-723B7176911A}" destId="{6DD63BF5-2CF0-45D7-85F9-638F75F07647}" srcOrd="1" destOrd="0" parTransId="{7C2E517E-D3E2-479E-A61D-AB5221699BCD}" sibTransId="{73526682-736B-431C-B0C8-763BA4E2045F}"/>
    <dgm:cxn modelId="{053A5AFE-C2B0-42AC-BD58-EA21FB4D3BBE}" srcId="{94876062-3DC2-4752-B23D-DF4166D6AC51}" destId="{41FF5AF8-64C7-4C4C-9E68-5EB684E59852}" srcOrd="0" destOrd="0" parTransId="{D5D64EFF-6D02-4639-8FEA-A87904546F5E}" sibTransId="{9D485808-E2A0-425E-A65F-25E0239B355B}"/>
    <dgm:cxn modelId="{2C48D7D6-60A6-4C0F-A1F9-EC871B042F13}" type="presParOf" srcId="{065F4448-53EE-4892-9E60-5184168DCC2A}" destId="{069BD16A-8BCB-4EBD-88CA-64AF20996576}" srcOrd="0" destOrd="0" presId="urn:microsoft.com/office/officeart/2005/8/layout/arrow2"/>
    <dgm:cxn modelId="{657304A2-2687-4175-83C5-0B66F904400F}" type="presParOf" srcId="{065F4448-53EE-4892-9E60-5184168DCC2A}" destId="{381B8A09-8980-474B-8486-64E1E4EDAEAC}" srcOrd="1" destOrd="0" presId="urn:microsoft.com/office/officeart/2005/8/layout/arrow2"/>
    <dgm:cxn modelId="{A115329B-0433-439D-B5F4-E54B3C483BB0}" type="presParOf" srcId="{381B8A09-8980-474B-8486-64E1E4EDAEAC}" destId="{5C8EA753-E105-4113-BFB6-7605AE14D8C0}" srcOrd="0" destOrd="0" presId="urn:microsoft.com/office/officeart/2005/8/layout/arrow2"/>
    <dgm:cxn modelId="{CA7593B1-3E4A-4379-856D-860F503984D0}" type="presParOf" srcId="{381B8A09-8980-474B-8486-64E1E4EDAEAC}" destId="{FAD47B69-6F9B-445A-A363-6443001D61D3}" srcOrd="1" destOrd="0" presId="urn:microsoft.com/office/officeart/2005/8/layout/arrow2"/>
    <dgm:cxn modelId="{4D14FA42-15DF-4E07-B1A9-5FAD499F2BD0}" type="presParOf" srcId="{381B8A09-8980-474B-8486-64E1E4EDAEAC}" destId="{8C70C740-2CD4-4372-804C-1BF0B6B0FAC1}" srcOrd="2" destOrd="0" presId="urn:microsoft.com/office/officeart/2005/8/layout/arrow2"/>
    <dgm:cxn modelId="{C72DDF7A-2FD1-4D07-8CF7-FB37C5746242}" type="presParOf" srcId="{381B8A09-8980-474B-8486-64E1E4EDAEAC}" destId="{C694F0DF-2E07-47F8-83ED-21F1F090C7D8}" srcOrd="3" destOrd="0" presId="urn:microsoft.com/office/officeart/2005/8/layout/arrow2"/>
    <dgm:cxn modelId="{7EFB6E5B-26F1-4B47-87CB-C67C4DA93632}" type="presParOf" srcId="{381B8A09-8980-474B-8486-64E1E4EDAEAC}" destId="{5CA7A1C0-955D-4BCC-BD8E-003B049DFB05}" srcOrd="4" destOrd="0" presId="urn:microsoft.com/office/officeart/2005/8/layout/arrow2"/>
    <dgm:cxn modelId="{02CCEA9E-283B-4824-9B10-C013F1F8A6FF}" type="presParOf" srcId="{381B8A09-8980-474B-8486-64E1E4EDAEAC}" destId="{5664985E-177B-4765-8897-BB4BA2F2F957}" srcOrd="5" destOrd="0" presId="urn:microsoft.com/office/officeart/2005/8/layout/arrow2"/>
    <dgm:cxn modelId="{BDE2E056-77A3-4D87-8C70-9D24E27F518F}" type="presParOf" srcId="{381B8A09-8980-474B-8486-64E1E4EDAEAC}" destId="{620CC207-C246-4D62-AAB7-6F260355E817}" srcOrd="6" destOrd="0" presId="urn:microsoft.com/office/officeart/2005/8/layout/arrow2"/>
    <dgm:cxn modelId="{D102E5FA-AB5F-46B8-BB93-0F409A21CE6D}" type="presParOf" srcId="{381B8A09-8980-474B-8486-64E1E4EDAEAC}" destId="{C2F94F1D-0FB4-48A3-BD01-45C8AD80AB6E}" srcOrd="7" destOrd="0" presId="urn:microsoft.com/office/officeart/2005/8/layout/arrow2"/>
    <dgm:cxn modelId="{8B90DBA6-0B56-4749-81BB-D16BF2969098}" type="presParOf" srcId="{381B8A09-8980-474B-8486-64E1E4EDAEAC}" destId="{D9320862-55C1-4B0B-994F-B8DD991D35AA}" srcOrd="8" destOrd="0" presId="urn:microsoft.com/office/officeart/2005/8/layout/arrow2"/>
    <dgm:cxn modelId="{1B42398B-95F8-46FE-8F81-4E335A2F1110}" type="presParOf" srcId="{381B8A09-8980-474B-8486-64E1E4EDAEAC}" destId="{46CEC438-AEC0-4406-878C-FFBFE1B2CE29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795DBA-51EE-498B-8E3E-C8883D999A1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AAB00C9-561E-4791-B8D7-4045493DC55E}">
      <dgm:prSet phldrT="[Text]" custT="1"/>
      <dgm:spPr/>
      <dgm:t>
        <a:bodyPr/>
        <a:lstStyle/>
        <a:p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Verständnis</a:t>
          </a:r>
        </a:p>
      </dgm:t>
    </dgm:pt>
    <dgm:pt modelId="{061BFAC7-A30A-48E8-B6AF-A78CB9731A5C}" type="parTrans" cxnId="{55DBA58F-EF45-4346-9D0E-EB25D575C206}">
      <dgm:prSet/>
      <dgm:spPr/>
      <dgm:t>
        <a:bodyPr/>
        <a:lstStyle/>
        <a:p>
          <a:endParaRPr lang="de-DE"/>
        </a:p>
      </dgm:t>
    </dgm:pt>
    <dgm:pt modelId="{F4930B06-CB91-482D-98A4-7D34BC41EB98}" type="sibTrans" cxnId="{55DBA58F-EF45-4346-9D0E-EB25D575C206}">
      <dgm:prSet/>
      <dgm:spPr/>
      <dgm:t>
        <a:bodyPr/>
        <a:lstStyle/>
        <a:p>
          <a:endParaRPr lang="de-DE"/>
        </a:p>
      </dgm:t>
    </dgm:pt>
    <dgm:pt modelId="{51AE8635-0482-401A-9E5C-723B7176911A}">
      <dgm:prSet phldrT="[Text]" custT="1"/>
      <dgm:spPr/>
      <dgm:t>
        <a:bodyPr/>
        <a:lstStyle/>
        <a:p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Aufnahme in die Gemeinschaft</a:t>
          </a:r>
        </a:p>
      </dgm:t>
    </dgm:pt>
    <dgm:pt modelId="{2C91FAFF-45A6-4D6D-87FC-E64D66D07BD9}" type="parTrans" cxnId="{D3CFD3CF-D5C1-4AA4-A6C5-67165A444182}">
      <dgm:prSet/>
      <dgm:spPr/>
      <dgm:t>
        <a:bodyPr/>
        <a:lstStyle/>
        <a:p>
          <a:endParaRPr lang="de-DE"/>
        </a:p>
      </dgm:t>
    </dgm:pt>
    <dgm:pt modelId="{6FE084C7-A683-4F55-BD01-CBA985267F33}" type="sibTrans" cxnId="{D3CFD3CF-D5C1-4AA4-A6C5-67165A444182}">
      <dgm:prSet/>
      <dgm:spPr/>
      <dgm:t>
        <a:bodyPr/>
        <a:lstStyle/>
        <a:p>
          <a:endParaRPr lang="de-DE"/>
        </a:p>
      </dgm:t>
    </dgm:pt>
    <dgm:pt modelId="{5D646730-7A94-4209-AFF8-701C7C197FDD}">
      <dgm:prSet phldrT="[Text]" custT="1"/>
      <dgm:spPr/>
      <dgm:t>
        <a:bodyPr/>
        <a:lstStyle/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Vertiefung des Glaubens</a:t>
          </a:r>
        </a:p>
      </dgm:t>
    </dgm:pt>
    <dgm:pt modelId="{6559FFDB-3AC0-4790-872D-2E10B002E73A}" type="parTrans" cxnId="{11ADBE68-100B-480B-B568-0F7183427178}">
      <dgm:prSet/>
      <dgm:spPr/>
      <dgm:t>
        <a:bodyPr/>
        <a:lstStyle/>
        <a:p>
          <a:endParaRPr lang="de-DE"/>
        </a:p>
      </dgm:t>
    </dgm:pt>
    <dgm:pt modelId="{06939B17-FA5C-4C52-B3AA-14A29F1D9933}" type="sibTrans" cxnId="{11ADBE68-100B-480B-B568-0F7183427178}">
      <dgm:prSet/>
      <dgm:spPr/>
      <dgm:t>
        <a:bodyPr/>
        <a:lstStyle/>
        <a:p>
          <a:endParaRPr lang="de-DE"/>
        </a:p>
      </dgm:t>
    </dgm:pt>
    <dgm:pt modelId="{32659A75-D4E6-4827-8697-DADA3296D719}">
      <dgm:prSet phldrT="[Text]" custT="1"/>
      <dgm:spPr/>
      <dgm:t>
        <a:bodyPr/>
        <a:lstStyle/>
        <a:p>
          <a:r>
            <a:rPr lang="de-DE" sz="2400"/>
            <a:t>Leben in und mit dem Glauben</a:t>
          </a:r>
          <a:endParaRPr lang="de-DE" sz="2400" dirty="0"/>
        </a:p>
      </dgm:t>
    </dgm:pt>
    <dgm:pt modelId="{BC230BA6-9563-43E7-B547-F7D51BC8BAA9}" type="parTrans" cxnId="{4C1B4950-7C58-4DE0-8BBE-293D17A4FBEE}">
      <dgm:prSet/>
      <dgm:spPr/>
      <dgm:t>
        <a:bodyPr/>
        <a:lstStyle/>
        <a:p>
          <a:endParaRPr lang="de-DE"/>
        </a:p>
      </dgm:t>
    </dgm:pt>
    <dgm:pt modelId="{472149D2-815B-48D0-8481-436340222C8B}" type="sibTrans" cxnId="{4C1B4950-7C58-4DE0-8BBE-293D17A4FBEE}">
      <dgm:prSet/>
      <dgm:spPr/>
      <dgm:t>
        <a:bodyPr/>
        <a:lstStyle/>
        <a:p>
          <a:endParaRPr lang="de-DE"/>
        </a:p>
      </dgm:t>
    </dgm:pt>
    <dgm:pt modelId="{94876062-3DC2-4752-B23D-DF4166D6AC51}">
      <dgm:prSet custT="1"/>
      <dgm:spPr/>
      <dgm:t>
        <a:bodyPr/>
        <a:lstStyle/>
        <a:p>
          <a:r>
            <a:rPr lang="de-DE" sz="2400"/>
            <a:t>Reflexion</a:t>
          </a:r>
          <a:endParaRPr lang="de-DE" sz="2400" dirty="0"/>
        </a:p>
      </dgm:t>
    </dgm:pt>
    <dgm:pt modelId="{4817EED9-3AA3-4DA1-B7B9-CBB88CFB247D}" type="parTrans" cxnId="{06FE9449-FF8C-4D42-9594-3E4E5FDECF34}">
      <dgm:prSet/>
      <dgm:spPr/>
      <dgm:t>
        <a:bodyPr/>
        <a:lstStyle/>
        <a:p>
          <a:endParaRPr lang="de-DE"/>
        </a:p>
      </dgm:t>
    </dgm:pt>
    <dgm:pt modelId="{D8D39444-896B-4F90-BAD9-7874776BAF4E}" type="sibTrans" cxnId="{06FE9449-FF8C-4D42-9594-3E4E5FDECF34}">
      <dgm:prSet/>
      <dgm:spPr/>
      <dgm:t>
        <a:bodyPr/>
        <a:lstStyle/>
        <a:p>
          <a:endParaRPr lang="de-DE"/>
        </a:p>
      </dgm:t>
    </dgm:pt>
    <dgm:pt modelId="{A1072963-0089-4465-A2EA-5F761B41EA31}">
      <dgm:prSet phldrT="[Text]"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Haltungen</a:t>
          </a:r>
        </a:p>
      </dgm:t>
    </dgm:pt>
    <dgm:pt modelId="{D4905D49-DA7E-47D8-A762-FF1F335E54FE}" type="parTrans" cxnId="{6A1043C9-6920-4500-91DD-1FA5966F0AFC}">
      <dgm:prSet/>
      <dgm:spPr/>
      <dgm:t>
        <a:bodyPr/>
        <a:lstStyle/>
        <a:p>
          <a:endParaRPr lang="de-DE"/>
        </a:p>
      </dgm:t>
    </dgm:pt>
    <dgm:pt modelId="{0D1B89E5-39C1-4765-8B19-8C654213C473}" type="sibTrans" cxnId="{6A1043C9-6920-4500-91DD-1FA5966F0AFC}">
      <dgm:prSet/>
      <dgm:spPr/>
      <dgm:t>
        <a:bodyPr/>
        <a:lstStyle/>
        <a:p>
          <a:endParaRPr lang="de-DE"/>
        </a:p>
      </dgm:t>
    </dgm:pt>
    <dgm:pt modelId="{A831DAFA-8702-48F7-9DC3-4C069492E1E7}">
      <dgm:prSet phldrT="[Text]"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Ziele</a:t>
          </a:r>
        </a:p>
      </dgm:t>
    </dgm:pt>
    <dgm:pt modelId="{9CAED4A9-B0BB-4E78-A977-A2DAFFEEC6C5}" type="parTrans" cxnId="{A2DE860C-D812-4FEF-A08E-97DB03EBA63F}">
      <dgm:prSet/>
      <dgm:spPr/>
      <dgm:t>
        <a:bodyPr/>
        <a:lstStyle/>
        <a:p>
          <a:endParaRPr lang="de-DE"/>
        </a:p>
      </dgm:t>
    </dgm:pt>
    <dgm:pt modelId="{07B72033-6798-4057-9482-955B335012CC}" type="sibTrans" cxnId="{A2DE860C-D812-4FEF-A08E-97DB03EBA63F}">
      <dgm:prSet/>
      <dgm:spPr/>
      <dgm:t>
        <a:bodyPr/>
        <a:lstStyle/>
        <a:p>
          <a:endParaRPr lang="de-DE"/>
        </a:p>
      </dgm:t>
    </dgm:pt>
    <dgm:pt modelId="{48D15D4C-FBFA-4ECF-84DF-C6B0B84D0F94}">
      <dgm:prSet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Taufe</a:t>
          </a:r>
        </a:p>
      </dgm:t>
    </dgm:pt>
    <dgm:pt modelId="{089AE3FE-188F-4F86-8C8B-CD0F015256DD}" type="parTrans" cxnId="{61E56A41-F4AC-42BA-A65E-635B236E6E1C}">
      <dgm:prSet/>
      <dgm:spPr/>
      <dgm:t>
        <a:bodyPr/>
        <a:lstStyle/>
        <a:p>
          <a:endParaRPr lang="de-DE"/>
        </a:p>
      </dgm:t>
    </dgm:pt>
    <dgm:pt modelId="{70B281E6-E7E2-45EF-8EE2-484084FA4037}" type="sibTrans" cxnId="{61E56A41-F4AC-42BA-A65E-635B236E6E1C}">
      <dgm:prSet/>
      <dgm:spPr/>
      <dgm:t>
        <a:bodyPr/>
        <a:lstStyle/>
        <a:p>
          <a:endParaRPr lang="de-DE"/>
        </a:p>
      </dgm:t>
    </dgm:pt>
    <dgm:pt modelId="{6DD63BF5-2CF0-45D7-85F9-638F75F07647}">
      <dgm:prSet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Kinder und junge Familien</a:t>
          </a:r>
        </a:p>
      </dgm:t>
    </dgm:pt>
    <dgm:pt modelId="{7C2E517E-D3E2-479E-A61D-AB5221699BCD}" type="parTrans" cxnId="{8B77E7F9-04FC-49C0-B9DB-479B8F475920}">
      <dgm:prSet/>
      <dgm:spPr/>
      <dgm:t>
        <a:bodyPr/>
        <a:lstStyle/>
        <a:p>
          <a:endParaRPr lang="de-DE"/>
        </a:p>
      </dgm:t>
    </dgm:pt>
    <dgm:pt modelId="{73526682-736B-431C-B0C8-763BA4E2045F}" type="sibTrans" cxnId="{8B77E7F9-04FC-49C0-B9DB-479B8F475920}">
      <dgm:prSet/>
      <dgm:spPr/>
      <dgm:t>
        <a:bodyPr/>
        <a:lstStyle/>
        <a:p>
          <a:endParaRPr lang="de-DE"/>
        </a:p>
      </dgm:t>
    </dgm:pt>
    <dgm:pt modelId="{6F14F84C-EA37-43D3-9A98-964E855291F5}">
      <dgm:prSet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Erstkommunion</a:t>
          </a:r>
        </a:p>
      </dgm:t>
    </dgm:pt>
    <dgm:pt modelId="{0CF99F7C-1118-4042-8949-6E3B6FD9B5D6}" type="parTrans" cxnId="{ABBD3CDD-33DF-48F4-BF8F-798B5E7080B6}">
      <dgm:prSet/>
      <dgm:spPr/>
      <dgm:t>
        <a:bodyPr/>
        <a:lstStyle/>
        <a:p>
          <a:endParaRPr lang="de-DE"/>
        </a:p>
      </dgm:t>
    </dgm:pt>
    <dgm:pt modelId="{0F4FD2E3-6753-48A0-9352-B70378E53439}" type="sibTrans" cxnId="{ABBD3CDD-33DF-48F4-BF8F-798B5E7080B6}">
      <dgm:prSet/>
      <dgm:spPr/>
      <dgm:t>
        <a:bodyPr/>
        <a:lstStyle/>
        <a:p>
          <a:endParaRPr lang="de-DE"/>
        </a:p>
      </dgm:t>
    </dgm:pt>
    <dgm:pt modelId="{FCD41276-4D8F-488E-8ADF-A4E32B175185}">
      <dgm:prSet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Firmkatechese</a:t>
          </a:r>
        </a:p>
      </dgm:t>
    </dgm:pt>
    <dgm:pt modelId="{7C0223AC-11CC-4641-B287-DBA5F6EF00D1}" type="parTrans" cxnId="{51906601-3BC6-4594-A25A-3B625A172737}">
      <dgm:prSet/>
      <dgm:spPr/>
      <dgm:t>
        <a:bodyPr/>
        <a:lstStyle/>
        <a:p>
          <a:endParaRPr lang="de-DE"/>
        </a:p>
      </dgm:t>
    </dgm:pt>
    <dgm:pt modelId="{B482CC57-5FCF-4994-9664-C30B41C14FE9}" type="sibTrans" cxnId="{51906601-3BC6-4594-A25A-3B625A172737}">
      <dgm:prSet/>
      <dgm:spPr/>
      <dgm:t>
        <a:bodyPr/>
        <a:lstStyle/>
        <a:p>
          <a:endParaRPr lang="de-DE"/>
        </a:p>
      </dgm:t>
    </dgm:pt>
    <dgm:pt modelId="{1212AB29-43AC-492A-B9A8-7D69B70F90A7}">
      <dgm:prSet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katechetische Angebote für Jugendliche und Erwachsene </a:t>
          </a:r>
        </a:p>
      </dgm:t>
    </dgm:pt>
    <dgm:pt modelId="{E14FA753-6CE1-4C8D-850B-E8D61E7C055A}" type="parTrans" cxnId="{0A1E7A84-9362-4F59-9E8A-764C4E44622E}">
      <dgm:prSet/>
      <dgm:spPr/>
      <dgm:t>
        <a:bodyPr/>
        <a:lstStyle/>
        <a:p>
          <a:endParaRPr lang="de-DE"/>
        </a:p>
      </dgm:t>
    </dgm:pt>
    <dgm:pt modelId="{917EAAAF-E44E-42B5-BB92-6BF4C3BFB1F0}" type="sibTrans" cxnId="{0A1E7A84-9362-4F59-9E8A-764C4E44622E}">
      <dgm:prSet/>
      <dgm:spPr/>
      <dgm:t>
        <a:bodyPr/>
        <a:lstStyle/>
        <a:p>
          <a:endParaRPr lang="de-DE"/>
        </a:p>
      </dgm:t>
    </dgm:pt>
    <dgm:pt modelId="{C2DDF93A-5C38-4FBA-9FC8-351D593D4E6E}">
      <dgm:prSet phldrT="[Text]" custT="1"/>
      <dgm:spPr/>
      <dgm:t>
        <a:bodyPr/>
        <a:lstStyle/>
        <a:p>
          <a:r>
            <a:rPr lang="de-DE" sz="1800"/>
            <a:t>Katechese für die weiteren Sakramente</a:t>
          </a:r>
          <a:endParaRPr lang="de-DE" sz="1800" dirty="0"/>
        </a:p>
      </dgm:t>
    </dgm:pt>
    <dgm:pt modelId="{9DF32515-9BC7-46FE-8079-7723272836F0}" type="parTrans" cxnId="{ED490AE7-DB4B-47F0-92E6-3DBF080289F5}">
      <dgm:prSet/>
      <dgm:spPr/>
      <dgm:t>
        <a:bodyPr/>
        <a:lstStyle/>
        <a:p>
          <a:endParaRPr lang="de-DE"/>
        </a:p>
      </dgm:t>
    </dgm:pt>
    <dgm:pt modelId="{433DC6E9-05CE-4130-B12F-733E0F906CD3}" type="sibTrans" cxnId="{ED490AE7-DB4B-47F0-92E6-3DBF080289F5}">
      <dgm:prSet/>
      <dgm:spPr/>
      <dgm:t>
        <a:bodyPr/>
        <a:lstStyle/>
        <a:p>
          <a:endParaRPr lang="de-DE"/>
        </a:p>
      </dgm:t>
    </dgm:pt>
    <dgm:pt modelId="{A81265F0-FCC7-4922-A657-AE9657553BB0}">
      <dgm:prSet phldrT="[Text]" custT="1"/>
      <dgm:spPr/>
      <dgm:t>
        <a:bodyPr/>
        <a:lstStyle/>
        <a:p>
          <a:r>
            <a:rPr lang="de-DE" sz="1800"/>
            <a:t>andere Angebote</a:t>
          </a:r>
          <a:endParaRPr lang="de-DE" sz="1800" dirty="0"/>
        </a:p>
      </dgm:t>
    </dgm:pt>
    <dgm:pt modelId="{E74ADE81-1841-479B-BD32-13A3AAC360B2}" type="parTrans" cxnId="{C8950362-02C8-44D3-8180-8B20E1453D0E}">
      <dgm:prSet/>
      <dgm:spPr/>
      <dgm:t>
        <a:bodyPr/>
        <a:lstStyle/>
        <a:p>
          <a:endParaRPr lang="de-DE"/>
        </a:p>
      </dgm:t>
    </dgm:pt>
    <dgm:pt modelId="{D14AD8FD-5E84-420C-8FC9-B1630218D644}" type="sibTrans" cxnId="{C8950362-02C8-44D3-8180-8B20E1453D0E}">
      <dgm:prSet/>
      <dgm:spPr/>
      <dgm:t>
        <a:bodyPr/>
        <a:lstStyle/>
        <a:p>
          <a:endParaRPr lang="de-DE"/>
        </a:p>
      </dgm:t>
    </dgm:pt>
    <dgm:pt modelId="{41FF5AF8-64C7-4C4C-9E68-5EB684E59852}">
      <dgm:prSet custT="1"/>
      <dgm:spPr/>
      <dgm:t>
        <a:bodyPr/>
        <a:lstStyle/>
        <a:p>
          <a:r>
            <a:rPr lang="de-DE" sz="1800"/>
            <a:t>Evaluation katechetischer Angebote</a:t>
          </a:r>
          <a:endParaRPr lang="de-DE" sz="1800" dirty="0"/>
        </a:p>
      </dgm:t>
    </dgm:pt>
    <dgm:pt modelId="{D5D64EFF-6D02-4639-8FEA-A87904546F5E}" type="parTrans" cxnId="{053A5AFE-C2B0-42AC-BD58-EA21FB4D3BBE}">
      <dgm:prSet/>
      <dgm:spPr/>
      <dgm:t>
        <a:bodyPr/>
        <a:lstStyle/>
        <a:p>
          <a:endParaRPr lang="de-DE"/>
        </a:p>
      </dgm:t>
    </dgm:pt>
    <dgm:pt modelId="{9D485808-E2A0-425E-A65F-25E0239B355B}" type="sibTrans" cxnId="{053A5AFE-C2B0-42AC-BD58-EA21FB4D3BBE}">
      <dgm:prSet/>
      <dgm:spPr/>
      <dgm:t>
        <a:bodyPr/>
        <a:lstStyle/>
        <a:p>
          <a:endParaRPr lang="de-DE"/>
        </a:p>
      </dgm:t>
    </dgm:pt>
    <dgm:pt modelId="{B2F17376-0A33-4F7D-A336-E3745274F472}">
      <dgm:prSet custT="1"/>
      <dgm:spPr/>
      <dgm:t>
        <a:bodyPr/>
        <a:lstStyle/>
        <a:p>
          <a:r>
            <a:rPr lang="de-DE" sz="1800"/>
            <a:t>Ausblick</a:t>
          </a:r>
          <a:endParaRPr lang="de-DE" sz="1800" dirty="0"/>
        </a:p>
      </dgm:t>
    </dgm:pt>
    <dgm:pt modelId="{56C9EFDF-5578-481D-BDC6-558352CA42DC}" type="parTrans" cxnId="{CB7028D5-8B8B-4774-8A5A-D0FD99C9F3BA}">
      <dgm:prSet/>
      <dgm:spPr/>
      <dgm:t>
        <a:bodyPr/>
        <a:lstStyle/>
        <a:p>
          <a:endParaRPr lang="de-DE"/>
        </a:p>
      </dgm:t>
    </dgm:pt>
    <dgm:pt modelId="{94FB5220-DBD9-4D92-9267-F53CDE24302E}" type="sibTrans" cxnId="{CB7028D5-8B8B-4774-8A5A-D0FD99C9F3BA}">
      <dgm:prSet/>
      <dgm:spPr/>
      <dgm:t>
        <a:bodyPr/>
        <a:lstStyle/>
        <a:p>
          <a:endParaRPr lang="de-DE"/>
        </a:p>
      </dgm:t>
    </dgm:pt>
    <dgm:pt modelId="{065F4448-53EE-4892-9E60-5184168DCC2A}" type="pres">
      <dgm:prSet presAssocID="{70795DBA-51EE-498B-8E3E-C8883D999A13}" presName="arrowDiagram" presStyleCnt="0">
        <dgm:presLayoutVars>
          <dgm:chMax val="5"/>
          <dgm:dir/>
          <dgm:resizeHandles val="exact"/>
        </dgm:presLayoutVars>
      </dgm:prSet>
      <dgm:spPr/>
    </dgm:pt>
    <dgm:pt modelId="{069BD16A-8BCB-4EBD-88CA-64AF20996576}" type="pres">
      <dgm:prSet presAssocID="{70795DBA-51EE-498B-8E3E-C8883D999A13}" presName="arrow" presStyleLbl="bgShp" presStyleIdx="0" presStyleCnt="1" custScaleX="127136" custLinFactNeighborX="-94" custLinFactNeighborY="-624"/>
      <dgm:spPr/>
    </dgm:pt>
    <dgm:pt modelId="{381B8A09-8980-474B-8486-64E1E4EDAEAC}" type="pres">
      <dgm:prSet presAssocID="{70795DBA-51EE-498B-8E3E-C8883D999A13}" presName="arrowDiagram5" presStyleCnt="0"/>
      <dgm:spPr/>
    </dgm:pt>
    <dgm:pt modelId="{5C8EA753-E105-4113-BFB6-7605AE14D8C0}" type="pres">
      <dgm:prSet presAssocID="{5AAB00C9-561E-4791-B8D7-4045493DC55E}" presName="bullet5a" presStyleLbl="node1" presStyleIdx="0" presStyleCnt="5" custLinFactX="-284568" custLinFactNeighborX="-300000" custLinFactNeighborY="72012"/>
      <dgm:spPr/>
    </dgm:pt>
    <dgm:pt modelId="{FAD47B69-6F9B-445A-A363-6443001D61D3}" type="pres">
      <dgm:prSet presAssocID="{5AAB00C9-561E-4791-B8D7-4045493DC55E}" presName="textBox5a" presStyleLbl="revTx" presStyleIdx="0" presStyleCnt="5" custScaleX="154051" custLinFactNeighborX="-73629" custLinFactNeighborY="-655">
        <dgm:presLayoutVars>
          <dgm:bulletEnabled val="1"/>
        </dgm:presLayoutVars>
      </dgm:prSet>
      <dgm:spPr/>
    </dgm:pt>
    <dgm:pt modelId="{8C70C740-2CD4-4372-804C-1BF0B6B0FAC1}" type="pres">
      <dgm:prSet presAssocID="{51AE8635-0482-401A-9E5C-723B7176911A}" presName="bullet5b" presStyleLbl="node1" presStyleIdx="1" presStyleCnt="5" custLinFactX="-94856" custLinFactNeighborX="-100000" custLinFactNeighborY="-32476"/>
      <dgm:spPr>
        <a:xfrm>
          <a:off x="2719161" y="2924680"/>
          <a:ext cx="315770" cy="315770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C694F0DF-2E07-47F8-83ED-21F1F090C7D8}" type="pres">
      <dgm:prSet presAssocID="{51AE8635-0482-401A-9E5C-723B7176911A}" presName="textBox5b" presStyleLbl="revTx" presStyleIdx="1" presStyleCnt="5" custScaleX="172144" custLinFactNeighborX="-17607" custLinFactNeighborY="0">
        <dgm:presLayoutVars>
          <dgm:bulletEnabled val="1"/>
        </dgm:presLayoutVars>
      </dgm:prSet>
      <dgm:spPr/>
    </dgm:pt>
    <dgm:pt modelId="{5CA7A1C0-955D-4BCC-BD8E-003B049DFB05}" type="pres">
      <dgm:prSet presAssocID="{5D646730-7A94-4209-AFF8-701C7C197FDD}" presName="bullet5c" presStyleLbl="node1" presStyleIdx="2" presStyleCnt="5" custLinFactNeighborX="-26386" custLinFactNeighborY="-50743"/>
      <dgm:spPr>
        <a:solidFill>
          <a:srgbClr val="C00000"/>
        </a:solidFill>
        <a:ln>
          <a:solidFill>
            <a:srgbClr val="C00000"/>
          </a:solidFill>
        </a:ln>
      </dgm:spPr>
    </dgm:pt>
    <dgm:pt modelId="{5664985E-177B-4765-8897-BB4BA2F2F957}" type="pres">
      <dgm:prSet presAssocID="{5D646730-7A94-4209-AFF8-701C7C197FDD}" presName="textBox5c" presStyleLbl="revTx" presStyleIdx="2" presStyleCnt="5" custScaleX="117022" custLinFactNeighborX="12621" custLinFactNeighborY="-2774">
        <dgm:presLayoutVars>
          <dgm:bulletEnabled val="1"/>
        </dgm:presLayoutVars>
      </dgm:prSet>
      <dgm:spPr/>
    </dgm:pt>
    <dgm:pt modelId="{620CC207-C246-4D62-AAB7-6F260355E817}" type="pres">
      <dgm:prSet presAssocID="{32659A75-D4E6-4827-8697-DADA3296D719}" presName="bullet5d" presStyleLbl="node1" presStyleIdx="3" presStyleCnt="5" custLinFactNeighborX="40856" custLinFactNeighborY="-36143"/>
      <dgm:spPr/>
    </dgm:pt>
    <dgm:pt modelId="{C2F94F1D-0FB4-48A3-BD01-45C8AD80AB6E}" type="pres">
      <dgm:prSet presAssocID="{32659A75-D4E6-4827-8697-DADA3296D719}" presName="textBox5d" presStyleLbl="revTx" presStyleIdx="3" presStyleCnt="5" custScaleX="138381" custLinFactNeighborX="29806" custLinFactNeighborY="1163">
        <dgm:presLayoutVars>
          <dgm:bulletEnabled val="1"/>
        </dgm:presLayoutVars>
      </dgm:prSet>
      <dgm:spPr/>
    </dgm:pt>
    <dgm:pt modelId="{D9320862-55C1-4B0B-994F-B8DD991D35AA}" type="pres">
      <dgm:prSet presAssocID="{94876062-3DC2-4752-B23D-DF4166D6AC51}" presName="bullet5e" presStyleLbl="node1" presStyleIdx="4" presStyleCnt="5" custLinFactX="15928" custLinFactNeighborX="100000" custLinFactNeighborY="-35765"/>
      <dgm:spPr/>
    </dgm:pt>
    <dgm:pt modelId="{46CEC438-AEC0-4406-878C-FFBFE1B2CE29}" type="pres">
      <dgm:prSet presAssocID="{94876062-3DC2-4752-B23D-DF4166D6AC51}" presName="textBox5e" presStyleLbl="revTx" presStyleIdx="4" presStyleCnt="5" custScaleX="115880" custLinFactNeighborX="51637" custLinFactNeighborY="2118">
        <dgm:presLayoutVars>
          <dgm:bulletEnabled val="1"/>
        </dgm:presLayoutVars>
      </dgm:prSet>
      <dgm:spPr/>
    </dgm:pt>
  </dgm:ptLst>
  <dgm:cxnLst>
    <dgm:cxn modelId="{F7D74100-A25D-4A54-AC84-D82CA809A0A5}" type="presOf" srcId="{51AE8635-0482-401A-9E5C-723B7176911A}" destId="{C694F0DF-2E07-47F8-83ED-21F1F090C7D8}" srcOrd="0" destOrd="0" presId="urn:microsoft.com/office/officeart/2005/8/layout/arrow2"/>
    <dgm:cxn modelId="{51906601-3BC6-4594-A25A-3B625A172737}" srcId="{5D646730-7A94-4209-AFF8-701C7C197FDD}" destId="{FCD41276-4D8F-488E-8ADF-A4E32B175185}" srcOrd="0" destOrd="0" parTransId="{7C0223AC-11CC-4641-B287-DBA5F6EF00D1}" sibTransId="{B482CC57-5FCF-4994-9664-C30B41C14FE9}"/>
    <dgm:cxn modelId="{A2DE860C-D812-4FEF-A08E-97DB03EBA63F}" srcId="{5AAB00C9-561E-4791-B8D7-4045493DC55E}" destId="{A831DAFA-8702-48F7-9DC3-4C069492E1E7}" srcOrd="1" destOrd="0" parTransId="{9CAED4A9-B0BB-4E78-A977-A2DAFFEEC6C5}" sibTransId="{07B72033-6798-4057-9482-955B335012CC}"/>
    <dgm:cxn modelId="{998C1217-2847-4668-A26A-9D8F7A6A4A9A}" type="presOf" srcId="{41FF5AF8-64C7-4C4C-9E68-5EB684E59852}" destId="{46CEC438-AEC0-4406-878C-FFBFE1B2CE29}" srcOrd="0" destOrd="1" presId="urn:microsoft.com/office/officeart/2005/8/layout/arrow2"/>
    <dgm:cxn modelId="{F3B10A24-8244-4CD2-B265-1F12D2319F40}" type="presOf" srcId="{32659A75-D4E6-4827-8697-DADA3296D719}" destId="{C2F94F1D-0FB4-48A3-BD01-45C8AD80AB6E}" srcOrd="0" destOrd="0" presId="urn:microsoft.com/office/officeart/2005/8/layout/arrow2"/>
    <dgm:cxn modelId="{50893329-651E-4AB4-B148-D654D76F84E0}" type="presOf" srcId="{A81265F0-FCC7-4922-A657-AE9657553BB0}" destId="{C2F94F1D-0FB4-48A3-BD01-45C8AD80AB6E}" srcOrd="0" destOrd="2" presId="urn:microsoft.com/office/officeart/2005/8/layout/arrow2"/>
    <dgm:cxn modelId="{781EA42D-2387-44DB-AC1A-0A63888962FC}" type="presOf" srcId="{5D646730-7A94-4209-AFF8-701C7C197FDD}" destId="{5664985E-177B-4765-8897-BB4BA2F2F957}" srcOrd="0" destOrd="0" presId="urn:microsoft.com/office/officeart/2005/8/layout/arrow2"/>
    <dgm:cxn modelId="{1182F136-1AC9-4153-9872-610AB906B202}" type="presOf" srcId="{B2F17376-0A33-4F7D-A336-E3745274F472}" destId="{46CEC438-AEC0-4406-878C-FFBFE1B2CE29}" srcOrd="0" destOrd="2" presId="urn:microsoft.com/office/officeart/2005/8/layout/arrow2"/>
    <dgm:cxn modelId="{61E56A41-F4AC-42BA-A65E-635B236E6E1C}" srcId="{51AE8635-0482-401A-9E5C-723B7176911A}" destId="{48D15D4C-FBFA-4ECF-84DF-C6B0B84D0F94}" srcOrd="0" destOrd="0" parTransId="{089AE3FE-188F-4F86-8C8B-CD0F015256DD}" sibTransId="{70B281E6-E7E2-45EF-8EE2-484084FA4037}"/>
    <dgm:cxn modelId="{C8950362-02C8-44D3-8180-8B20E1453D0E}" srcId="{32659A75-D4E6-4827-8697-DADA3296D719}" destId="{A81265F0-FCC7-4922-A657-AE9657553BB0}" srcOrd="1" destOrd="0" parTransId="{E74ADE81-1841-479B-BD32-13A3AAC360B2}" sibTransId="{D14AD8FD-5E84-420C-8FC9-B1630218D644}"/>
    <dgm:cxn modelId="{11ADBE68-100B-480B-B568-0F7183427178}" srcId="{70795DBA-51EE-498B-8E3E-C8883D999A13}" destId="{5D646730-7A94-4209-AFF8-701C7C197FDD}" srcOrd="2" destOrd="0" parTransId="{6559FFDB-3AC0-4790-872D-2E10B002E73A}" sibTransId="{06939B17-FA5C-4C52-B3AA-14A29F1D9933}"/>
    <dgm:cxn modelId="{138F3649-E012-4F7B-912B-569D1CFB25D6}" type="presOf" srcId="{C2DDF93A-5C38-4FBA-9FC8-351D593D4E6E}" destId="{C2F94F1D-0FB4-48A3-BD01-45C8AD80AB6E}" srcOrd="0" destOrd="1" presId="urn:microsoft.com/office/officeart/2005/8/layout/arrow2"/>
    <dgm:cxn modelId="{06FE9449-FF8C-4D42-9594-3E4E5FDECF34}" srcId="{70795DBA-51EE-498B-8E3E-C8883D999A13}" destId="{94876062-3DC2-4752-B23D-DF4166D6AC51}" srcOrd="4" destOrd="0" parTransId="{4817EED9-3AA3-4DA1-B7B9-CBB88CFB247D}" sibTransId="{D8D39444-896B-4F90-BAD9-7874776BAF4E}"/>
    <dgm:cxn modelId="{28E3774A-2B7A-4BD1-8AC7-F47C6E2EA089}" type="presOf" srcId="{6DD63BF5-2CF0-45D7-85F9-638F75F07647}" destId="{C694F0DF-2E07-47F8-83ED-21F1F090C7D8}" srcOrd="0" destOrd="2" presId="urn:microsoft.com/office/officeart/2005/8/layout/arrow2"/>
    <dgm:cxn modelId="{4C1B4950-7C58-4DE0-8BBE-293D17A4FBEE}" srcId="{70795DBA-51EE-498B-8E3E-C8883D999A13}" destId="{32659A75-D4E6-4827-8697-DADA3296D719}" srcOrd="3" destOrd="0" parTransId="{BC230BA6-9563-43E7-B547-F7D51BC8BAA9}" sibTransId="{472149D2-815B-48D0-8481-436340222C8B}"/>
    <dgm:cxn modelId="{0A1E7A84-9362-4F59-9E8A-764C4E44622E}" srcId="{5D646730-7A94-4209-AFF8-701C7C197FDD}" destId="{1212AB29-43AC-492A-B9A8-7D69B70F90A7}" srcOrd="1" destOrd="0" parTransId="{E14FA753-6CE1-4C8D-850B-E8D61E7C055A}" sibTransId="{917EAAAF-E44E-42B5-BB92-6BF4C3BFB1F0}"/>
    <dgm:cxn modelId="{55DBA58F-EF45-4346-9D0E-EB25D575C206}" srcId="{70795DBA-51EE-498B-8E3E-C8883D999A13}" destId="{5AAB00C9-561E-4791-B8D7-4045493DC55E}" srcOrd="0" destOrd="0" parTransId="{061BFAC7-A30A-48E8-B6AF-A78CB9731A5C}" sibTransId="{F4930B06-CB91-482D-98A4-7D34BC41EB98}"/>
    <dgm:cxn modelId="{BC263591-D6E3-4991-8481-AA97356DF88C}" type="presOf" srcId="{94876062-3DC2-4752-B23D-DF4166D6AC51}" destId="{46CEC438-AEC0-4406-878C-FFBFE1B2CE29}" srcOrd="0" destOrd="0" presId="urn:microsoft.com/office/officeart/2005/8/layout/arrow2"/>
    <dgm:cxn modelId="{FDBBC79D-2993-48FF-B54B-3E504CDC22BB}" type="presOf" srcId="{48D15D4C-FBFA-4ECF-84DF-C6B0B84D0F94}" destId="{C694F0DF-2E07-47F8-83ED-21F1F090C7D8}" srcOrd="0" destOrd="1" presId="urn:microsoft.com/office/officeart/2005/8/layout/arrow2"/>
    <dgm:cxn modelId="{212AE79F-80F4-434F-9BBE-142A78602FA4}" type="presOf" srcId="{6F14F84C-EA37-43D3-9A98-964E855291F5}" destId="{C694F0DF-2E07-47F8-83ED-21F1F090C7D8}" srcOrd="0" destOrd="3" presId="urn:microsoft.com/office/officeart/2005/8/layout/arrow2"/>
    <dgm:cxn modelId="{F5935DB4-D2F4-4F51-B492-9B1DD254C9FF}" type="presOf" srcId="{1212AB29-43AC-492A-B9A8-7D69B70F90A7}" destId="{5664985E-177B-4765-8897-BB4BA2F2F957}" srcOrd="0" destOrd="2" presId="urn:microsoft.com/office/officeart/2005/8/layout/arrow2"/>
    <dgm:cxn modelId="{CC1265BA-8A08-4D05-B2BA-90A2CD7C984C}" type="presOf" srcId="{A831DAFA-8702-48F7-9DC3-4C069492E1E7}" destId="{FAD47B69-6F9B-445A-A363-6443001D61D3}" srcOrd="0" destOrd="2" presId="urn:microsoft.com/office/officeart/2005/8/layout/arrow2"/>
    <dgm:cxn modelId="{14349CBB-D78E-4AA4-B4D4-6C491314010C}" type="presOf" srcId="{FCD41276-4D8F-488E-8ADF-A4E32B175185}" destId="{5664985E-177B-4765-8897-BB4BA2F2F957}" srcOrd="0" destOrd="1" presId="urn:microsoft.com/office/officeart/2005/8/layout/arrow2"/>
    <dgm:cxn modelId="{0CEE22C1-C349-4C2B-95FA-4A1FB6033BBD}" type="presOf" srcId="{A1072963-0089-4465-A2EA-5F761B41EA31}" destId="{FAD47B69-6F9B-445A-A363-6443001D61D3}" srcOrd="0" destOrd="1" presId="urn:microsoft.com/office/officeart/2005/8/layout/arrow2"/>
    <dgm:cxn modelId="{6A1043C9-6920-4500-91DD-1FA5966F0AFC}" srcId="{5AAB00C9-561E-4791-B8D7-4045493DC55E}" destId="{A1072963-0089-4465-A2EA-5F761B41EA31}" srcOrd="0" destOrd="0" parTransId="{D4905D49-DA7E-47D8-A762-FF1F335E54FE}" sibTransId="{0D1B89E5-39C1-4765-8B19-8C654213C473}"/>
    <dgm:cxn modelId="{D3CFD3CF-D5C1-4AA4-A6C5-67165A444182}" srcId="{70795DBA-51EE-498B-8E3E-C8883D999A13}" destId="{51AE8635-0482-401A-9E5C-723B7176911A}" srcOrd="1" destOrd="0" parTransId="{2C91FAFF-45A6-4D6D-87FC-E64D66D07BD9}" sibTransId="{6FE084C7-A683-4F55-BD01-CBA985267F33}"/>
    <dgm:cxn modelId="{CB7028D5-8B8B-4774-8A5A-D0FD99C9F3BA}" srcId="{94876062-3DC2-4752-B23D-DF4166D6AC51}" destId="{B2F17376-0A33-4F7D-A336-E3745274F472}" srcOrd="1" destOrd="0" parTransId="{56C9EFDF-5578-481D-BDC6-558352CA42DC}" sibTransId="{94FB5220-DBD9-4D92-9267-F53CDE24302E}"/>
    <dgm:cxn modelId="{ABBD3CDD-33DF-48F4-BF8F-798B5E7080B6}" srcId="{51AE8635-0482-401A-9E5C-723B7176911A}" destId="{6F14F84C-EA37-43D3-9A98-964E855291F5}" srcOrd="2" destOrd="0" parTransId="{0CF99F7C-1118-4042-8949-6E3B6FD9B5D6}" sibTransId="{0F4FD2E3-6753-48A0-9352-B70378E53439}"/>
    <dgm:cxn modelId="{ED490AE7-DB4B-47F0-92E6-3DBF080289F5}" srcId="{32659A75-D4E6-4827-8697-DADA3296D719}" destId="{C2DDF93A-5C38-4FBA-9FC8-351D593D4E6E}" srcOrd="0" destOrd="0" parTransId="{9DF32515-9BC7-46FE-8079-7723272836F0}" sibTransId="{433DC6E9-05CE-4130-B12F-733E0F906CD3}"/>
    <dgm:cxn modelId="{2D5961EE-EDC5-47DD-B6AF-6BC77932A433}" type="presOf" srcId="{5AAB00C9-561E-4791-B8D7-4045493DC55E}" destId="{FAD47B69-6F9B-445A-A363-6443001D61D3}" srcOrd="0" destOrd="0" presId="urn:microsoft.com/office/officeart/2005/8/layout/arrow2"/>
    <dgm:cxn modelId="{D25881F6-FEE2-4C25-A663-B10D150F4B86}" type="presOf" srcId="{70795DBA-51EE-498B-8E3E-C8883D999A13}" destId="{065F4448-53EE-4892-9E60-5184168DCC2A}" srcOrd="0" destOrd="0" presId="urn:microsoft.com/office/officeart/2005/8/layout/arrow2"/>
    <dgm:cxn modelId="{8B77E7F9-04FC-49C0-B9DB-479B8F475920}" srcId="{51AE8635-0482-401A-9E5C-723B7176911A}" destId="{6DD63BF5-2CF0-45D7-85F9-638F75F07647}" srcOrd="1" destOrd="0" parTransId="{7C2E517E-D3E2-479E-A61D-AB5221699BCD}" sibTransId="{73526682-736B-431C-B0C8-763BA4E2045F}"/>
    <dgm:cxn modelId="{053A5AFE-C2B0-42AC-BD58-EA21FB4D3BBE}" srcId="{94876062-3DC2-4752-B23D-DF4166D6AC51}" destId="{41FF5AF8-64C7-4C4C-9E68-5EB684E59852}" srcOrd="0" destOrd="0" parTransId="{D5D64EFF-6D02-4639-8FEA-A87904546F5E}" sibTransId="{9D485808-E2A0-425E-A65F-25E0239B355B}"/>
    <dgm:cxn modelId="{2C48D7D6-60A6-4C0F-A1F9-EC871B042F13}" type="presParOf" srcId="{065F4448-53EE-4892-9E60-5184168DCC2A}" destId="{069BD16A-8BCB-4EBD-88CA-64AF20996576}" srcOrd="0" destOrd="0" presId="urn:microsoft.com/office/officeart/2005/8/layout/arrow2"/>
    <dgm:cxn modelId="{657304A2-2687-4175-83C5-0B66F904400F}" type="presParOf" srcId="{065F4448-53EE-4892-9E60-5184168DCC2A}" destId="{381B8A09-8980-474B-8486-64E1E4EDAEAC}" srcOrd="1" destOrd="0" presId="urn:microsoft.com/office/officeart/2005/8/layout/arrow2"/>
    <dgm:cxn modelId="{A115329B-0433-439D-B5F4-E54B3C483BB0}" type="presParOf" srcId="{381B8A09-8980-474B-8486-64E1E4EDAEAC}" destId="{5C8EA753-E105-4113-BFB6-7605AE14D8C0}" srcOrd="0" destOrd="0" presId="urn:microsoft.com/office/officeart/2005/8/layout/arrow2"/>
    <dgm:cxn modelId="{CA7593B1-3E4A-4379-856D-860F503984D0}" type="presParOf" srcId="{381B8A09-8980-474B-8486-64E1E4EDAEAC}" destId="{FAD47B69-6F9B-445A-A363-6443001D61D3}" srcOrd="1" destOrd="0" presId="urn:microsoft.com/office/officeart/2005/8/layout/arrow2"/>
    <dgm:cxn modelId="{4D14FA42-15DF-4E07-B1A9-5FAD499F2BD0}" type="presParOf" srcId="{381B8A09-8980-474B-8486-64E1E4EDAEAC}" destId="{8C70C740-2CD4-4372-804C-1BF0B6B0FAC1}" srcOrd="2" destOrd="0" presId="urn:microsoft.com/office/officeart/2005/8/layout/arrow2"/>
    <dgm:cxn modelId="{C72DDF7A-2FD1-4D07-8CF7-FB37C5746242}" type="presParOf" srcId="{381B8A09-8980-474B-8486-64E1E4EDAEAC}" destId="{C694F0DF-2E07-47F8-83ED-21F1F090C7D8}" srcOrd="3" destOrd="0" presId="urn:microsoft.com/office/officeart/2005/8/layout/arrow2"/>
    <dgm:cxn modelId="{7EFB6E5B-26F1-4B47-87CB-C67C4DA93632}" type="presParOf" srcId="{381B8A09-8980-474B-8486-64E1E4EDAEAC}" destId="{5CA7A1C0-955D-4BCC-BD8E-003B049DFB05}" srcOrd="4" destOrd="0" presId="urn:microsoft.com/office/officeart/2005/8/layout/arrow2"/>
    <dgm:cxn modelId="{02CCEA9E-283B-4824-9B10-C013F1F8A6FF}" type="presParOf" srcId="{381B8A09-8980-474B-8486-64E1E4EDAEAC}" destId="{5664985E-177B-4765-8897-BB4BA2F2F957}" srcOrd="5" destOrd="0" presId="urn:microsoft.com/office/officeart/2005/8/layout/arrow2"/>
    <dgm:cxn modelId="{BDE2E056-77A3-4D87-8C70-9D24E27F518F}" type="presParOf" srcId="{381B8A09-8980-474B-8486-64E1E4EDAEAC}" destId="{620CC207-C246-4D62-AAB7-6F260355E817}" srcOrd="6" destOrd="0" presId="urn:microsoft.com/office/officeart/2005/8/layout/arrow2"/>
    <dgm:cxn modelId="{D102E5FA-AB5F-46B8-BB93-0F409A21CE6D}" type="presParOf" srcId="{381B8A09-8980-474B-8486-64E1E4EDAEAC}" destId="{C2F94F1D-0FB4-48A3-BD01-45C8AD80AB6E}" srcOrd="7" destOrd="0" presId="urn:microsoft.com/office/officeart/2005/8/layout/arrow2"/>
    <dgm:cxn modelId="{8B90DBA6-0B56-4749-81BB-D16BF2969098}" type="presParOf" srcId="{381B8A09-8980-474B-8486-64E1E4EDAEAC}" destId="{D9320862-55C1-4B0B-994F-B8DD991D35AA}" srcOrd="8" destOrd="0" presId="urn:microsoft.com/office/officeart/2005/8/layout/arrow2"/>
    <dgm:cxn modelId="{1B42398B-95F8-46FE-8F81-4E335A2F1110}" type="presParOf" srcId="{381B8A09-8980-474B-8486-64E1E4EDAEAC}" destId="{46CEC438-AEC0-4406-878C-FFBFE1B2CE29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795DBA-51EE-498B-8E3E-C8883D999A1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AAB00C9-561E-4791-B8D7-4045493DC55E}">
      <dgm:prSet phldrT="[Text]" custT="1"/>
      <dgm:spPr/>
      <dgm:t>
        <a:bodyPr/>
        <a:lstStyle/>
        <a:p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Verständnis</a:t>
          </a:r>
        </a:p>
      </dgm:t>
    </dgm:pt>
    <dgm:pt modelId="{061BFAC7-A30A-48E8-B6AF-A78CB9731A5C}" type="parTrans" cxnId="{55DBA58F-EF45-4346-9D0E-EB25D575C206}">
      <dgm:prSet/>
      <dgm:spPr/>
      <dgm:t>
        <a:bodyPr/>
        <a:lstStyle/>
        <a:p>
          <a:endParaRPr lang="de-DE"/>
        </a:p>
      </dgm:t>
    </dgm:pt>
    <dgm:pt modelId="{F4930B06-CB91-482D-98A4-7D34BC41EB98}" type="sibTrans" cxnId="{55DBA58F-EF45-4346-9D0E-EB25D575C206}">
      <dgm:prSet/>
      <dgm:spPr/>
      <dgm:t>
        <a:bodyPr/>
        <a:lstStyle/>
        <a:p>
          <a:endParaRPr lang="de-DE"/>
        </a:p>
      </dgm:t>
    </dgm:pt>
    <dgm:pt modelId="{51AE8635-0482-401A-9E5C-723B7176911A}">
      <dgm:prSet phldrT="[Text]" custT="1"/>
      <dgm:spPr/>
      <dgm:t>
        <a:bodyPr/>
        <a:lstStyle/>
        <a:p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Aufnahme in die Gemeinschaft</a:t>
          </a:r>
        </a:p>
      </dgm:t>
    </dgm:pt>
    <dgm:pt modelId="{2C91FAFF-45A6-4D6D-87FC-E64D66D07BD9}" type="parTrans" cxnId="{D3CFD3CF-D5C1-4AA4-A6C5-67165A444182}">
      <dgm:prSet/>
      <dgm:spPr/>
      <dgm:t>
        <a:bodyPr/>
        <a:lstStyle/>
        <a:p>
          <a:endParaRPr lang="de-DE"/>
        </a:p>
      </dgm:t>
    </dgm:pt>
    <dgm:pt modelId="{6FE084C7-A683-4F55-BD01-CBA985267F33}" type="sibTrans" cxnId="{D3CFD3CF-D5C1-4AA4-A6C5-67165A444182}">
      <dgm:prSet/>
      <dgm:spPr/>
      <dgm:t>
        <a:bodyPr/>
        <a:lstStyle/>
        <a:p>
          <a:endParaRPr lang="de-DE"/>
        </a:p>
      </dgm:t>
    </dgm:pt>
    <dgm:pt modelId="{5D646730-7A94-4209-AFF8-701C7C197FDD}">
      <dgm:prSet phldrT="[Text]"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Vertiefung des Glaubens</a:t>
          </a:r>
        </a:p>
      </dgm:t>
    </dgm:pt>
    <dgm:pt modelId="{6559FFDB-3AC0-4790-872D-2E10B002E73A}" type="parTrans" cxnId="{11ADBE68-100B-480B-B568-0F7183427178}">
      <dgm:prSet/>
      <dgm:spPr/>
      <dgm:t>
        <a:bodyPr/>
        <a:lstStyle/>
        <a:p>
          <a:endParaRPr lang="de-DE"/>
        </a:p>
      </dgm:t>
    </dgm:pt>
    <dgm:pt modelId="{06939B17-FA5C-4C52-B3AA-14A29F1D9933}" type="sibTrans" cxnId="{11ADBE68-100B-480B-B568-0F7183427178}">
      <dgm:prSet/>
      <dgm:spPr/>
      <dgm:t>
        <a:bodyPr/>
        <a:lstStyle/>
        <a:p>
          <a:endParaRPr lang="de-DE"/>
        </a:p>
      </dgm:t>
    </dgm:pt>
    <dgm:pt modelId="{32659A75-D4E6-4827-8697-DADA3296D719}">
      <dgm:prSet phldrT="[Text]"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Leben in und mit dem Glauben</a:t>
          </a:r>
        </a:p>
      </dgm:t>
    </dgm:pt>
    <dgm:pt modelId="{BC230BA6-9563-43E7-B547-F7D51BC8BAA9}" type="parTrans" cxnId="{4C1B4950-7C58-4DE0-8BBE-293D17A4FBEE}">
      <dgm:prSet/>
      <dgm:spPr/>
      <dgm:t>
        <a:bodyPr/>
        <a:lstStyle/>
        <a:p>
          <a:endParaRPr lang="de-DE"/>
        </a:p>
      </dgm:t>
    </dgm:pt>
    <dgm:pt modelId="{472149D2-815B-48D0-8481-436340222C8B}" type="sibTrans" cxnId="{4C1B4950-7C58-4DE0-8BBE-293D17A4FBEE}">
      <dgm:prSet/>
      <dgm:spPr/>
      <dgm:t>
        <a:bodyPr/>
        <a:lstStyle/>
        <a:p>
          <a:endParaRPr lang="de-DE"/>
        </a:p>
      </dgm:t>
    </dgm:pt>
    <dgm:pt modelId="{94876062-3DC2-4752-B23D-DF4166D6AC51}">
      <dgm:prSet custT="1"/>
      <dgm:spPr/>
      <dgm:t>
        <a:bodyPr/>
        <a:lstStyle/>
        <a:p>
          <a:r>
            <a:rPr lang="de-DE" sz="2400"/>
            <a:t>Reflexion</a:t>
          </a:r>
          <a:endParaRPr lang="de-DE" sz="2400" dirty="0"/>
        </a:p>
      </dgm:t>
    </dgm:pt>
    <dgm:pt modelId="{4817EED9-3AA3-4DA1-B7B9-CBB88CFB247D}" type="parTrans" cxnId="{06FE9449-FF8C-4D42-9594-3E4E5FDECF34}">
      <dgm:prSet/>
      <dgm:spPr/>
      <dgm:t>
        <a:bodyPr/>
        <a:lstStyle/>
        <a:p>
          <a:endParaRPr lang="de-DE"/>
        </a:p>
      </dgm:t>
    </dgm:pt>
    <dgm:pt modelId="{D8D39444-896B-4F90-BAD9-7874776BAF4E}" type="sibTrans" cxnId="{06FE9449-FF8C-4D42-9594-3E4E5FDECF34}">
      <dgm:prSet/>
      <dgm:spPr/>
      <dgm:t>
        <a:bodyPr/>
        <a:lstStyle/>
        <a:p>
          <a:endParaRPr lang="de-DE"/>
        </a:p>
      </dgm:t>
    </dgm:pt>
    <dgm:pt modelId="{A1072963-0089-4465-A2EA-5F761B41EA31}">
      <dgm:prSet phldrT="[Text]"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Haltungen</a:t>
          </a:r>
        </a:p>
      </dgm:t>
    </dgm:pt>
    <dgm:pt modelId="{D4905D49-DA7E-47D8-A762-FF1F335E54FE}" type="parTrans" cxnId="{6A1043C9-6920-4500-91DD-1FA5966F0AFC}">
      <dgm:prSet/>
      <dgm:spPr/>
      <dgm:t>
        <a:bodyPr/>
        <a:lstStyle/>
        <a:p>
          <a:endParaRPr lang="de-DE"/>
        </a:p>
      </dgm:t>
    </dgm:pt>
    <dgm:pt modelId="{0D1B89E5-39C1-4765-8B19-8C654213C473}" type="sibTrans" cxnId="{6A1043C9-6920-4500-91DD-1FA5966F0AFC}">
      <dgm:prSet/>
      <dgm:spPr/>
      <dgm:t>
        <a:bodyPr/>
        <a:lstStyle/>
        <a:p>
          <a:endParaRPr lang="de-DE"/>
        </a:p>
      </dgm:t>
    </dgm:pt>
    <dgm:pt modelId="{A831DAFA-8702-48F7-9DC3-4C069492E1E7}">
      <dgm:prSet phldrT="[Text]"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Ziele</a:t>
          </a:r>
        </a:p>
      </dgm:t>
    </dgm:pt>
    <dgm:pt modelId="{9CAED4A9-B0BB-4E78-A977-A2DAFFEEC6C5}" type="parTrans" cxnId="{A2DE860C-D812-4FEF-A08E-97DB03EBA63F}">
      <dgm:prSet/>
      <dgm:spPr/>
      <dgm:t>
        <a:bodyPr/>
        <a:lstStyle/>
        <a:p>
          <a:endParaRPr lang="de-DE"/>
        </a:p>
      </dgm:t>
    </dgm:pt>
    <dgm:pt modelId="{07B72033-6798-4057-9482-955B335012CC}" type="sibTrans" cxnId="{A2DE860C-D812-4FEF-A08E-97DB03EBA63F}">
      <dgm:prSet/>
      <dgm:spPr/>
      <dgm:t>
        <a:bodyPr/>
        <a:lstStyle/>
        <a:p>
          <a:endParaRPr lang="de-DE"/>
        </a:p>
      </dgm:t>
    </dgm:pt>
    <dgm:pt modelId="{48D15D4C-FBFA-4ECF-84DF-C6B0B84D0F94}">
      <dgm:prSet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Taufe</a:t>
          </a:r>
        </a:p>
      </dgm:t>
    </dgm:pt>
    <dgm:pt modelId="{089AE3FE-188F-4F86-8C8B-CD0F015256DD}" type="parTrans" cxnId="{61E56A41-F4AC-42BA-A65E-635B236E6E1C}">
      <dgm:prSet/>
      <dgm:spPr/>
      <dgm:t>
        <a:bodyPr/>
        <a:lstStyle/>
        <a:p>
          <a:endParaRPr lang="de-DE"/>
        </a:p>
      </dgm:t>
    </dgm:pt>
    <dgm:pt modelId="{70B281E6-E7E2-45EF-8EE2-484084FA4037}" type="sibTrans" cxnId="{61E56A41-F4AC-42BA-A65E-635B236E6E1C}">
      <dgm:prSet/>
      <dgm:spPr/>
      <dgm:t>
        <a:bodyPr/>
        <a:lstStyle/>
        <a:p>
          <a:endParaRPr lang="de-DE"/>
        </a:p>
      </dgm:t>
    </dgm:pt>
    <dgm:pt modelId="{6DD63BF5-2CF0-45D7-85F9-638F75F07647}">
      <dgm:prSet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Kinder und junge Familien</a:t>
          </a:r>
        </a:p>
      </dgm:t>
    </dgm:pt>
    <dgm:pt modelId="{7C2E517E-D3E2-479E-A61D-AB5221699BCD}" type="parTrans" cxnId="{8B77E7F9-04FC-49C0-B9DB-479B8F475920}">
      <dgm:prSet/>
      <dgm:spPr/>
      <dgm:t>
        <a:bodyPr/>
        <a:lstStyle/>
        <a:p>
          <a:endParaRPr lang="de-DE"/>
        </a:p>
      </dgm:t>
    </dgm:pt>
    <dgm:pt modelId="{73526682-736B-431C-B0C8-763BA4E2045F}" type="sibTrans" cxnId="{8B77E7F9-04FC-49C0-B9DB-479B8F475920}">
      <dgm:prSet/>
      <dgm:spPr/>
      <dgm:t>
        <a:bodyPr/>
        <a:lstStyle/>
        <a:p>
          <a:endParaRPr lang="de-DE"/>
        </a:p>
      </dgm:t>
    </dgm:pt>
    <dgm:pt modelId="{6F14F84C-EA37-43D3-9A98-964E855291F5}">
      <dgm:prSet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Erstkommunion</a:t>
          </a:r>
        </a:p>
      </dgm:t>
    </dgm:pt>
    <dgm:pt modelId="{0CF99F7C-1118-4042-8949-6E3B6FD9B5D6}" type="parTrans" cxnId="{ABBD3CDD-33DF-48F4-BF8F-798B5E7080B6}">
      <dgm:prSet/>
      <dgm:spPr/>
      <dgm:t>
        <a:bodyPr/>
        <a:lstStyle/>
        <a:p>
          <a:endParaRPr lang="de-DE"/>
        </a:p>
      </dgm:t>
    </dgm:pt>
    <dgm:pt modelId="{0F4FD2E3-6753-48A0-9352-B70378E53439}" type="sibTrans" cxnId="{ABBD3CDD-33DF-48F4-BF8F-798B5E7080B6}">
      <dgm:prSet/>
      <dgm:spPr/>
      <dgm:t>
        <a:bodyPr/>
        <a:lstStyle/>
        <a:p>
          <a:endParaRPr lang="de-DE"/>
        </a:p>
      </dgm:t>
    </dgm:pt>
    <dgm:pt modelId="{FCD41276-4D8F-488E-8ADF-A4E32B175185}">
      <dgm:prSet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Firmkatechese</a:t>
          </a:r>
        </a:p>
      </dgm:t>
    </dgm:pt>
    <dgm:pt modelId="{7C0223AC-11CC-4641-B287-DBA5F6EF00D1}" type="parTrans" cxnId="{51906601-3BC6-4594-A25A-3B625A172737}">
      <dgm:prSet/>
      <dgm:spPr/>
      <dgm:t>
        <a:bodyPr/>
        <a:lstStyle/>
        <a:p>
          <a:endParaRPr lang="de-DE"/>
        </a:p>
      </dgm:t>
    </dgm:pt>
    <dgm:pt modelId="{B482CC57-5FCF-4994-9664-C30B41C14FE9}" type="sibTrans" cxnId="{51906601-3BC6-4594-A25A-3B625A172737}">
      <dgm:prSet/>
      <dgm:spPr/>
      <dgm:t>
        <a:bodyPr/>
        <a:lstStyle/>
        <a:p>
          <a:endParaRPr lang="de-DE"/>
        </a:p>
      </dgm:t>
    </dgm:pt>
    <dgm:pt modelId="{1212AB29-43AC-492A-B9A8-7D69B70F90A7}">
      <dgm:prSet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Jugendliche und Erwachsene </a:t>
          </a:r>
        </a:p>
      </dgm:t>
    </dgm:pt>
    <dgm:pt modelId="{E14FA753-6CE1-4C8D-850B-E8D61E7C055A}" type="parTrans" cxnId="{0A1E7A84-9362-4F59-9E8A-764C4E44622E}">
      <dgm:prSet/>
      <dgm:spPr/>
      <dgm:t>
        <a:bodyPr/>
        <a:lstStyle/>
        <a:p>
          <a:endParaRPr lang="de-DE"/>
        </a:p>
      </dgm:t>
    </dgm:pt>
    <dgm:pt modelId="{917EAAAF-E44E-42B5-BB92-6BF4C3BFB1F0}" type="sibTrans" cxnId="{0A1E7A84-9362-4F59-9E8A-764C4E44622E}">
      <dgm:prSet/>
      <dgm:spPr/>
      <dgm:t>
        <a:bodyPr/>
        <a:lstStyle/>
        <a:p>
          <a:endParaRPr lang="de-DE"/>
        </a:p>
      </dgm:t>
    </dgm:pt>
    <dgm:pt modelId="{C2DDF93A-5C38-4FBA-9FC8-351D593D4E6E}">
      <dgm:prSet phldrT="[Text]" custT="1"/>
      <dgm:spPr/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de-DE" sz="1800" b="1" kern="1200" dirty="0">
              <a:solidFill>
                <a:srgbClr val="C00000"/>
              </a:solidFill>
            </a:rPr>
            <a:t>Katechese für die             weiteren Sakramente</a:t>
          </a:r>
        </a:p>
      </dgm:t>
    </dgm:pt>
    <dgm:pt modelId="{9DF32515-9BC7-46FE-8079-7723272836F0}" type="parTrans" cxnId="{ED490AE7-DB4B-47F0-92E6-3DBF080289F5}">
      <dgm:prSet/>
      <dgm:spPr/>
      <dgm:t>
        <a:bodyPr/>
        <a:lstStyle/>
        <a:p>
          <a:endParaRPr lang="de-DE"/>
        </a:p>
      </dgm:t>
    </dgm:pt>
    <dgm:pt modelId="{433DC6E9-05CE-4130-B12F-733E0F906CD3}" type="sibTrans" cxnId="{ED490AE7-DB4B-47F0-92E6-3DBF080289F5}">
      <dgm:prSet/>
      <dgm:spPr/>
      <dgm:t>
        <a:bodyPr/>
        <a:lstStyle/>
        <a:p>
          <a:endParaRPr lang="de-DE"/>
        </a:p>
      </dgm:t>
    </dgm:pt>
    <dgm:pt modelId="{A81265F0-FCC7-4922-A657-AE9657553BB0}">
      <dgm:prSet phldrT="[Text]" custT="1"/>
      <dgm:spPr/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de-DE" sz="1800" b="1" kern="1200" dirty="0">
              <a:solidFill>
                <a:srgbClr val="C00000"/>
              </a:solidFill>
            </a:rPr>
            <a:t>andere Angebote</a:t>
          </a:r>
        </a:p>
      </dgm:t>
    </dgm:pt>
    <dgm:pt modelId="{E74ADE81-1841-479B-BD32-13A3AAC360B2}" type="parTrans" cxnId="{C8950362-02C8-44D3-8180-8B20E1453D0E}">
      <dgm:prSet/>
      <dgm:spPr/>
      <dgm:t>
        <a:bodyPr/>
        <a:lstStyle/>
        <a:p>
          <a:endParaRPr lang="de-DE"/>
        </a:p>
      </dgm:t>
    </dgm:pt>
    <dgm:pt modelId="{D14AD8FD-5E84-420C-8FC9-B1630218D644}" type="sibTrans" cxnId="{C8950362-02C8-44D3-8180-8B20E1453D0E}">
      <dgm:prSet/>
      <dgm:spPr/>
      <dgm:t>
        <a:bodyPr/>
        <a:lstStyle/>
        <a:p>
          <a:endParaRPr lang="de-DE"/>
        </a:p>
      </dgm:t>
    </dgm:pt>
    <dgm:pt modelId="{41FF5AF8-64C7-4C4C-9E68-5EB684E59852}">
      <dgm:prSet custT="1"/>
      <dgm:spPr/>
      <dgm:t>
        <a:bodyPr/>
        <a:lstStyle/>
        <a:p>
          <a:r>
            <a:rPr lang="de-DE" sz="1800"/>
            <a:t>Evaluation katechetischer Angebote</a:t>
          </a:r>
          <a:endParaRPr lang="de-DE" sz="1800" dirty="0"/>
        </a:p>
      </dgm:t>
    </dgm:pt>
    <dgm:pt modelId="{D5D64EFF-6D02-4639-8FEA-A87904546F5E}" type="parTrans" cxnId="{053A5AFE-C2B0-42AC-BD58-EA21FB4D3BBE}">
      <dgm:prSet/>
      <dgm:spPr/>
      <dgm:t>
        <a:bodyPr/>
        <a:lstStyle/>
        <a:p>
          <a:endParaRPr lang="de-DE"/>
        </a:p>
      </dgm:t>
    </dgm:pt>
    <dgm:pt modelId="{9D485808-E2A0-425E-A65F-25E0239B355B}" type="sibTrans" cxnId="{053A5AFE-C2B0-42AC-BD58-EA21FB4D3BBE}">
      <dgm:prSet/>
      <dgm:spPr/>
      <dgm:t>
        <a:bodyPr/>
        <a:lstStyle/>
        <a:p>
          <a:endParaRPr lang="de-DE"/>
        </a:p>
      </dgm:t>
    </dgm:pt>
    <dgm:pt modelId="{B2F17376-0A33-4F7D-A336-E3745274F472}">
      <dgm:prSet custT="1"/>
      <dgm:spPr/>
      <dgm:t>
        <a:bodyPr/>
        <a:lstStyle/>
        <a:p>
          <a:r>
            <a:rPr lang="de-DE" sz="1800"/>
            <a:t>Ausblick</a:t>
          </a:r>
          <a:endParaRPr lang="de-DE" sz="1800" dirty="0"/>
        </a:p>
      </dgm:t>
    </dgm:pt>
    <dgm:pt modelId="{56C9EFDF-5578-481D-BDC6-558352CA42DC}" type="parTrans" cxnId="{CB7028D5-8B8B-4774-8A5A-D0FD99C9F3BA}">
      <dgm:prSet/>
      <dgm:spPr/>
      <dgm:t>
        <a:bodyPr/>
        <a:lstStyle/>
        <a:p>
          <a:endParaRPr lang="de-DE"/>
        </a:p>
      </dgm:t>
    </dgm:pt>
    <dgm:pt modelId="{94FB5220-DBD9-4D92-9267-F53CDE24302E}" type="sibTrans" cxnId="{CB7028D5-8B8B-4774-8A5A-D0FD99C9F3BA}">
      <dgm:prSet/>
      <dgm:spPr/>
      <dgm:t>
        <a:bodyPr/>
        <a:lstStyle/>
        <a:p>
          <a:endParaRPr lang="de-DE"/>
        </a:p>
      </dgm:t>
    </dgm:pt>
    <dgm:pt modelId="{065F4448-53EE-4892-9E60-5184168DCC2A}" type="pres">
      <dgm:prSet presAssocID="{70795DBA-51EE-498B-8E3E-C8883D999A13}" presName="arrowDiagram" presStyleCnt="0">
        <dgm:presLayoutVars>
          <dgm:chMax val="5"/>
          <dgm:dir/>
          <dgm:resizeHandles val="exact"/>
        </dgm:presLayoutVars>
      </dgm:prSet>
      <dgm:spPr/>
    </dgm:pt>
    <dgm:pt modelId="{069BD16A-8BCB-4EBD-88CA-64AF20996576}" type="pres">
      <dgm:prSet presAssocID="{70795DBA-51EE-498B-8E3E-C8883D999A13}" presName="arrow" presStyleLbl="bgShp" presStyleIdx="0" presStyleCnt="1" custScaleX="127136" custLinFactNeighborX="-94" custLinFactNeighborY="-624"/>
      <dgm:spPr/>
    </dgm:pt>
    <dgm:pt modelId="{381B8A09-8980-474B-8486-64E1E4EDAEAC}" type="pres">
      <dgm:prSet presAssocID="{70795DBA-51EE-498B-8E3E-C8883D999A13}" presName="arrowDiagram5" presStyleCnt="0"/>
      <dgm:spPr/>
    </dgm:pt>
    <dgm:pt modelId="{5C8EA753-E105-4113-BFB6-7605AE14D8C0}" type="pres">
      <dgm:prSet presAssocID="{5AAB00C9-561E-4791-B8D7-4045493DC55E}" presName="bullet5a" presStyleLbl="node1" presStyleIdx="0" presStyleCnt="5" custLinFactX="-284568" custLinFactNeighborX="-300000" custLinFactNeighborY="72012"/>
      <dgm:spPr/>
    </dgm:pt>
    <dgm:pt modelId="{FAD47B69-6F9B-445A-A363-6443001D61D3}" type="pres">
      <dgm:prSet presAssocID="{5AAB00C9-561E-4791-B8D7-4045493DC55E}" presName="textBox5a" presStyleLbl="revTx" presStyleIdx="0" presStyleCnt="5" custScaleX="154051" custLinFactNeighborX="-73629" custLinFactNeighborY="-655">
        <dgm:presLayoutVars>
          <dgm:bulletEnabled val="1"/>
        </dgm:presLayoutVars>
      </dgm:prSet>
      <dgm:spPr/>
    </dgm:pt>
    <dgm:pt modelId="{8C70C740-2CD4-4372-804C-1BF0B6B0FAC1}" type="pres">
      <dgm:prSet presAssocID="{51AE8635-0482-401A-9E5C-723B7176911A}" presName="bullet5b" presStyleLbl="node1" presStyleIdx="1" presStyleCnt="5" custLinFactX="-94856" custLinFactNeighborX="-100000" custLinFactNeighborY="-32476"/>
      <dgm:spPr>
        <a:xfrm>
          <a:off x="2719161" y="2924680"/>
          <a:ext cx="315770" cy="315770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C694F0DF-2E07-47F8-83ED-21F1F090C7D8}" type="pres">
      <dgm:prSet presAssocID="{51AE8635-0482-401A-9E5C-723B7176911A}" presName="textBox5b" presStyleLbl="revTx" presStyleIdx="1" presStyleCnt="5" custScaleX="155937" custLinFactNeighborX="-17607" custLinFactNeighborY="0">
        <dgm:presLayoutVars>
          <dgm:bulletEnabled val="1"/>
        </dgm:presLayoutVars>
      </dgm:prSet>
      <dgm:spPr/>
    </dgm:pt>
    <dgm:pt modelId="{5CA7A1C0-955D-4BCC-BD8E-003B049DFB05}" type="pres">
      <dgm:prSet presAssocID="{5D646730-7A94-4209-AFF8-701C7C197FDD}" presName="bullet5c" presStyleLbl="node1" presStyleIdx="2" presStyleCnt="5" custLinFactNeighborX="-26386" custLinFactNeighborY="-50743"/>
      <dgm:spPr>
        <a:xfrm>
          <a:off x="4626791" y="1977016"/>
          <a:ext cx="421027" cy="421027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5664985E-177B-4765-8897-BB4BA2F2F957}" type="pres">
      <dgm:prSet presAssocID="{5D646730-7A94-4209-AFF8-701C7C197FDD}" presName="textBox5c" presStyleLbl="revTx" presStyleIdx="2" presStyleCnt="5" custScaleX="117022" custLinFactNeighborX="12621" custLinFactNeighborY="-2774">
        <dgm:presLayoutVars>
          <dgm:bulletEnabled val="1"/>
        </dgm:presLayoutVars>
      </dgm:prSet>
      <dgm:spPr/>
    </dgm:pt>
    <dgm:pt modelId="{620CC207-C246-4D62-AAB7-6F260355E817}" type="pres">
      <dgm:prSet presAssocID="{32659A75-D4E6-4827-8697-DADA3296D719}" presName="bullet5d" presStyleLbl="node1" presStyleIdx="3" presStyleCnt="5" custLinFactNeighborX="40856" custLinFactNeighborY="-36143"/>
      <dgm:spPr>
        <a:solidFill>
          <a:srgbClr val="C00000"/>
        </a:solidFill>
      </dgm:spPr>
    </dgm:pt>
    <dgm:pt modelId="{C2F94F1D-0FB4-48A3-BD01-45C8AD80AB6E}" type="pres">
      <dgm:prSet presAssocID="{32659A75-D4E6-4827-8697-DADA3296D719}" presName="textBox5d" presStyleLbl="revTx" presStyleIdx="3" presStyleCnt="5" custScaleX="144353" custLinFactNeighborX="29806" custLinFactNeighborY="1163">
        <dgm:presLayoutVars>
          <dgm:bulletEnabled val="1"/>
        </dgm:presLayoutVars>
      </dgm:prSet>
      <dgm:spPr/>
    </dgm:pt>
    <dgm:pt modelId="{D9320862-55C1-4B0B-994F-B8DD991D35AA}" type="pres">
      <dgm:prSet presAssocID="{94876062-3DC2-4752-B23D-DF4166D6AC51}" presName="bullet5e" presStyleLbl="node1" presStyleIdx="4" presStyleCnt="5" custLinFactX="15928" custLinFactNeighborX="100000" custLinFactNeighborY="-35765"/>
      <dgm:spPr/>
    </dgm:pt>
    <dgm:pt modelId="{46CEC438-AEC0-4406-878C-FFBFE1B2CE29}" type="pres">
      <dgm:prSet presAssocID="{94876062-3DC2-4752-B23D-DF4166D6AC51}" presName="textBox5e" presStyleLbl="revTx" presStyleIdx="4" presStyleCnt="5" custScaleX="115880" custLinFactNeighborX="51637" custLinFactNeighborY="2118">
        <dgm:presLayoutVars>
          <dgm:bulletEnabled val="1"/>
        </dgm:presLayoutVars>
      </dgm:prSet>
      <dgm:spPr/>
    </dgm:pt>
  </dgm:ptLst>
  <dgm:cxnLst>
    <dgm:cxn modelId="{F7D74100-A25D-4A54-AC84-D82CA809A0A5}" type="presOf" srcId="{51AE8635-0482-401A-9E5C-723B7176911A}" destId="{C694F0DF-2E07-47F8-83ED-21F1F090C7D8}" srcOrd="0" destOrd="0" presId="urn:microsoft.com/office/officeart/2005/8/layout/arrow2"/>
    <dgm:cxn modelId="{51906601-3BC6-4594-A25A-3B625A172737}" srcId="{5D646730-7A94-4209-AFF8-701C7C197FDD}" destId="{FCD41276-4D8F-488E-8ADF-A4E32B175185}" srcOrd="0" destOrd="0" parTransId="{7C0223AC-11CC-4641-B287-DBA5F6EF00D1}" sibTransId="{B482CC57-5FCF-4994-9664-C30B41C14FE9}"/>
    <dgm:cxn modelId="{A2DE860C-D812-4FEF-A08E-97DB03EBA63F}" srcId="{5AAB00C9-561E-4791-B8D7-4045493DC55E}" destId="{A831DAFA-8702-48F7-9DC3-4C069492E1E7}" srcOrd="1" destOrd="0" parTransId="{9CAED4A9-B0BB-4E78-A977-A2DAFFEEC6C5}" sibTransId="{07B72033-6798-4057-9482-955B335012CC}"/>
    <dgm:cxn modelId="{998C1217-2847-4668-A26A-9D8F7A6A4A9A}" type="presOf" srcId="{41FF5AF8-64C7-4C4C-9E68-5EB684E59852}" destId="{46CEC438-AEC0-4406-878C-FFBFE1B2CE29}" srcOrd="0" destOrd="1" presId="urn:microsoft.com/office/officeart/2005/8/layout/arrow2"/>
    <dgm:cxn modelId="{F3B10A24-8244-4CD2-B265-1F12D2319F40}" type="presOf" srcId="{32659A75-D4E6-4827-8697-DADA3296D719}" destId="{C2F94F1D-0FB4-48A3-BD01-45C8AD80AB6E}" srcOrd="0" destOrd="0" presId="urn:microsoft.com/office/officeart/2005/8/layout/arrow2"/>
    <dgm:cxn modelId="{50893329-651E-4AB4-B148-D654D76F84E0}" type="presOf" srcId="{A81265F0-FCC7-4922-A657-AE9657553BB0}" destId="{C2F94F1D-0FB4-48A3-BD01-45C8AD80AB6E}" srcOrd="0" destOrd="2" presId="urn:microsoft.com/office/officeart/2005/8/layout/arrow2"/>
    <dgm:cxn modelId="{781EA42D-2387-44DB-AC1A-0A63888962FC}" type="presOf" srcId="{5D646730-7A94-4209-AFF8-701C7C197FDD}" destId="{5664985E-177B-4765-8897-BB4BA2F2F957}" srcOrd="0" destOrd="0" presId="urn:microsoft.com/office/officeart/2005/8/layout/arrow2"/>
    <dgm:cxn modelId="{1182F136-1AC9-4153-9872-610AB906B202}" type="presOf" srcId="{B2F17376-0A33-4F7D-A336-E3745274F472}" destId="{46CEC438-AEC0-4406-878C-FFBFE1B2CE29}" srcOrd="0" destOrd="2" presId="urn:microsoft.com/office/officeart/2005/8/layout/arrow2"/>
    <dgm:cxn modelId="{61E56A41-F4AC-42BA-A65E-635B236E6E1C}" srcId="{51AE8635-0482-401A-9E5C-723B7176911A}" destId="{48D15D4C-FBFA-4ECF-84DF-C6B0B84D0F94}" srcOrd="0" destOrd="0" parTransId="{089AE3FE-188F-4F86-8C8B-CD0F015256DD}" sibTransId="{70B281E6-E7E2-45EF-8EE2-484084FA4037}"/>
    <dgm:cxn modelId="{C8950362-02C8-44D3-8180-8B20E1453D0E}" srcId="{32659A75-D4E6-4827-8697-DADA3296D719}" destId="{A81265F0-FCC7-4922-A657-AE9657553BB0}" srcOrd="1" destOrd="0" parTransId="{E74ADE81-1841-479B-BD32-13A3AAC360B2}" sibTransId="{D14AD8FD-5E84-420C-8FC9-B1630218D644}"/>
    <dgm:cxn modelId="{11ADBE68-100B-480B-B568-0F7183427178}" srcId="{70795DBA-51EE-498B-8E3E-C8883D999A13}" destId="{5D646730-7A94-4209-AFF8-701C7C197FDD}" srcOrd="2" destOrd="0" parTransId="{6559FFDB-3AC0-4790-872D-2E10B002E73A}" sibTransId="{06939B17-FA5C-4C52-B3AA-14A29F1D9933}"/>
    <dgm:cxn modelId="{138F3649-E012-4F7B-912B-569D1CFB25D6}" type="presOf" srcId="{C2DDF93A-5C38-4FBA-9FC8-351D593D4E6E}" destId="{C2F94F1D-0FB4-48A3-BD01-45C8AD80AB6E}" srcOrd="0" destOrd="1" presId="urn:microsoft.com/office/officeart/2005/8/layout/arrow2"/>
    <dgm:cxn modelId="{06FE9449-FF8C-4D42-9594-3E4E5FDECF34}" srcId="{70795DBA-51EE-498B-8E3E-C8883D999A13}" destId="{94876062-3DC2-4752-B23D-DF4166D6AC51}" srcOrd="4" destOrd="0" parTransId="{4817EED9-3AA3-4DA1-B7B9-CBB88CFB247D}" sibTransId="{D8D39444-896B-4F90-BAD9-7874776BAF4E}"/>
    <dgm:cxn modelId="{28E3774A-2B7A-4BD1-8AC7-F47C6E2EA089}" type="presOf" srcId="{6DD63BF5-2CF0-45D7-85F9-638F75F07647}" destId="{C694F0DF-2E07-47F8-83ED-21F1F090C7D8}" srcOrd="0" destOrd="2" presId="urn:microsoft.com/office/officeart/2005/8/layout/arrow2"/>
    <dgm:cxn modelId="{4C1B4950-7C58-4DE0-8BBE-293D17A4FBEE}" srcId="{70795DBA-51EE-498B-8E3E-C8883D999A13}" destId="{32659A75-D4E6-4827-8697-DADA3296D719}" srcOrd="3" destOrd="0" parTransId="{BC230BA6-9563-43E7-B547-F7D51BC8BAA9}" sibTransId="{472149D2-815B-48D0-8481-436340222C8B}"/>
    <dgm:cxn modelId="{0A1E7A84-9362-4F59-9E8A-764C4E44622E}" srcId="{5D646730-7A94-4209-AFF8-701C7C197FDD}" destId="{1212AB29-43AC-492A-B9A8-7D69B70F90A7}" srcOrd="1" destOrd="0" parTransId="{E14FA753-6CE1-4C8D-850B-E8D61E7C055A}" sibTransId="{917EAAAF-E44E-42B5-BB92-6BF4C3BFB1F0}"/>
    <dgm:cxn modelId="{55DBA58F-EF45-4346-9D0E-EB25D575C206}" srcId="{70795DBA-51EE-498B-8E3E-C8883D999A13}" destId="{5AAB00C9-561E-4791-B8D7-4045493DC55E}" srcOrd="0" destOrd="0" parTransId="{061BFAC7-A30A-48E8-B6AF-A78CB9731A5C}" sibTransId="{F4930B06-CB91-482D-98A4-7D34BC41EB98}"/>
    <dgm:cxn modelId="{BC263591-D6E3-4991-8481-AA97356DF88C}" type="presOf" srcId="{94876062-3DC2-4752-B23D-DF4166D6AC51}" destId="{46CEC438-AEC0-4406-878C-FFBFE1B2CE29}" srcOrd="0" destOrd="0" presId="urn:microsoft.com/office/officeart/2005/8/layout/arrow2"/>
    <dgm:cxn modelId="{FDBBC79D-2993-48FF-B54B-3E504CDC22BB}" type="presOf" srcId="{48D15D4C-FBFA-4ECF-84DF-C6B0B84D0F94}" destId="{C694F0DF-2E07-47F8-83ED-21F1F090C7D8}" srcOrd="0" destOrd="1" presId="urn:microsoft.com/office/officeart/2005/8/layout/arrow2"/>
    <dgm:cxn modelId="{212AE79F-80F4-434F-9BBE-142A78602FA4}" type="presOf" srcId="{6F14F84C-EA37-43D3-9A98-964E855291F5}" destId="{C694F0DF-2E07-47F8-83ED-21F1F090C7D8}" srcOrd="0" destOrd="3" presId="urn:microsoft.com/office/officeart/2005/8/layout/arrow2"/>
    <dgm:cxn modelId="{F5935DB4-D2F4-4F51-B492-9B1DD254C9FF}" type="presOf" srcId="{1212AB29-43AC-492A-B9A8-7D69B70F90A7}" destId="{5664985E-177B-4765-8897-BB4BA2F2F957}" srcOrd="0" destOrd="2" presId="urn:microsoft.com/office/officeart/2005/8/layout/arrow2"/>
    <dgm:cxn modelId="{CC1265BA-8A08-4D05-B2BA-90A2CD7C984C}" type="presOf" srcId="{A831DAFA-8702-48F7-9DC3-4C069492E1E7}" destId="{FAD47B69-6F9B-445A-A363-6443001D61D3}" srcOrd="0" destOrd="2" presId="urn:microsoft.com/office/officeart/2005/8/layout/arrow2"/>
    <dgm:cxn modelId="{14349CBB-D78E-4AA4-B4D4-6C491314010C}" type="presOf" srcId="{FCD41276-4D8F-488E-8ADF-A4E32B175185}" destId="{5664985E-177B-4765-8897-BB4BA2F2F957}" srcOrd="0" destOrd="1" presId="urn:microsoft.com/office/officeart/2005/8/layout/arrow2"/>
    <dgm:cxn modelId="{0CEE22C1-C349-4C2B-95FA-4A1FB6033BBD}" type="presOf" srcId="{A1072963-0089-4465-A2EA-5F761B41EA31}" destId="{FAD47B69-6F9B-445A-A363-6443001D61D3}" srcOrd="0" destOrd="1" presId="urn:microsoft.com/office/officeart/2005/8/layout/arrow2"/>
    <dgm:cxn modelId="{6A1043C9-6920-4500-91DD-1FA5966F0AFC}" srcId="{5AAB00C9-561E-4791-B8D7-4045493DC55E}" destId="{A1072963-0089-4465-A2EA-5F761B41EA31}" srcOrd="0" destOrd="0" parTransId="{D4905D49-DA7E-47D8-A762-FF1F335E54FE}" sibTransId="{0D1B89E5-39C1-4765-8B19-8C654213C473}"/>
    <dgm:cxn modelId="{D3CFD3CF-D5C1-4AA4-A6C5-67165A444182}" srcId="{70795DBA-51EE-498B-8E3E-C8883D999A13}" destId="{51AE8635-0482-401A-9E5C-723B7176911A}" srcOrd="1" destOrd="0" parTransId="{2C91FAFF-45A6-4D6D-87FC-E64D66D07BD9}" sibTransId="{6FE084C7-A683-4F55-BD01-CBA985267F33}"/>
    <dgm:cxn modelId="{CB7028D5-8B8B-4774-8A5A-D0FD99C9F3BA}" srcId="{94876062-3DC2-4752-B23D-DF4166D6AC51}" destId="{B2F17376-0A33-4F7D-A336-E3745274F472}" srcOrd="1" destOrd="0" parTransId="{56C9EFDF-5578-481D-BDC6-558352CA42DC}" sibTransId="{94FB5220-DBD9-4D92-9267-F53CDE24302E}"/>
    <dgm:cxn modelId="{ABBD3CDD-33DF-48F4-BF8F-798B5E7080B6}" srcId="{51AE8635-0482-401A-9E5C-723B7176911A}" destId="{6F14F84C-EA37-43D3-9A98-964E855291F5}" srcOrd="2" destOrd="0" parTransId="{0CF99F7C-1118-4042-8949-6E3B6FD9B5D6}" sibTransId="{0F4FD2E3-6753-48A0-9352-B70378E53439}"/>
    <dgm:cxn modelId="{ED490AE7-DB4B-47F0-92E6-3DBF080289F5}" srcId="{32659A75-D4E6-4827-8697-DADA3296D719}" destId="{C2DDF93A-5C38-4FBA-9FC8-351D593D4E6E}" srcOrd="0" destOrd="0" parTransId="{9DF32515-9BC7-46FE-8079-7723272836F0}" sibTransId="{433DC6E9-05CE-4130-B12F-733E0F906CD3}"/>
    <dgm:cxn modelId="{2D5961EE-EDC5-47DD-B6AF-6BC77932A433}" type="presOf" srcId="{5AAB00C9-561E-4791-B8D7-4045493DC55E}" destId="{FAD47B69-6F9B-445A-A363-6443001D61D3}" srcOrd="0" destOrd="0" presId="urn:microsoft.com/office/officeart/2005/8/layout/arrow2"/>
    <dgm:cxn modelId="{D25881F6-FEE2-4C25-A663-B10D150F4B86}" type="presOf" srcId="{70795DBA-51EE-498B-8E3E-C8883D999A13}" destId="{065F4448-53EE-4892-9E60-5184168DCC2A}" srcOrd="0" destOrd="0" presId="urn:microsoft.com/office/officeart/2005/8/layout/arrow2"/>
    <dgm:cxn modelId="{8B77E7F9-04FC-49C0-B9DB-479B8F475920}" srcId="{51AE8635-0482-401A-9E5C-723B7176911A}" destId="{6DD63BF5-2CF0-45D7-85F9-638F75F07647}" srcOrd="1" destOrd="0" parTransId="{7C2E517E-D3E2-479E-A61D-AB5221699BCD}" sibTransId="{73526682-736B-431C-B0C8-763BA4E2045F}"/>
    <dgm:cxn modelId="{053A5AFE-C2B0-42AC-BD58-EA21FB4D3BBE}" srcId="{94876062-3DC2-4752-B23D-DF4166D6AC51}" destId="{41FF5AF8-64C7-4C4C-9E68-5EB684E59852}" srcOrd="0" destOrd="0" parTransId="{D5D64EFF-6D02-4639-8FEA-A87904546F5E}" sibTransId="{9D485808-E2A0-425E-A65F-25E0239B355B}"/>
    <dgm:cxn modelId="{2C48D7D6-60A6-4C0F-A1F9-EC871B042F13}" type="presParOf" srcId="{065F4448-53EE-4892-9E60-5184168DCC2A}" destId="{069BD16A-8BCB-4EBD-88CA-64AF20996576}" srcOrd="0" destOrd="0" presId="urn:microsoft.com/office/officeart/2005/8/layout/arrow2"/>
    <dgm:cxn modelId="{657304A2-2687-4175-83C5-0B66F904400F}" type="presParOf" srcId="{065F4448-53EE-4892-9E60-5184168DCC2A}" destId="{381B8A09-8980-474B-8486-64E1E4EDAEAC}" srcOrd="1" destOrd="0" presId="urn:microsoft.com/office/officeart/2005/8/layout/arrow2"/>
    <dgm:cxn modelId="{A115329B-0433-439D-B5F4-E54B3C483BB0}" type="presParOf" srcId="{381B8A09-8980-474B-8486-64E1E4EDAEAC}" destId="{5C8EA753-E105-4113-BFB6-7605AE14D8C0}" srcOrd="0" destOrd="0" presId="urn:microsoft.com/office/officeart/2005/8/layout/arrow2"/>
    <dgm:cxn modelId="{CA7593B1-3E4A-4379-856D-860F503984D0}" type="presParOf" srcId="{381B8A09-8980-474B-8486-64E1E4EDAEAC}" destId="{FAD47B69-6F9B-445A-A363-6443001D61D3}" srcOrd="1" destOrd="0" presId="urn:microsoft.com/office/officeart/2005/8/layout/arrow2"/>
    <dgm:cxn modelId="{4D14FA42-15DF-4E07-B1A9-5FAD499F2BD0}" type="presParOf" srcId="{381B8A09-8980-474B-8486-64E1E4EDAEAC}" destId="{8C70C740-2CD4-4372-804C-1BF0B6B0FAC1}" srcOrd="2" destOrd="0" presId="urn:microsoft.com/office/officeart/2005/8/layout/arrow2"/>
    <dgm:cxn modelId="{C72DDF7A-2FD1-4D07-8CF7-FB37C5746242}" type="presParOf" srcId="{381B8A09-8980-474B-8486-64E1E4EDAEAC}" destId="{C694F0DF-2E07-47F8-83ED-21F1F090C7D8}" srcOrd="3" destOrd="0" presId="urn:microsoft.com/office/officeart/2005/8/layout/arrow2"/>
    <dgm:cxn modelId="{7EFB6E5B-26F1-4B47-87CB-C67C4DA93632}" type="presParOf" srcId="{381B8A09-8980-474B-8486-64E1E4EDAEAC}" destId="{5CA7A1C0-955D-4BCC-BD8E-003B049DFB05}" srcOrd="4" destOrd="0" presId="urn:microsoft.com/office/officeart/2005/8/layout/arrow2"/>
    <dgm:cxn modelId="{02CCEA9E-283B-4824-9B10-C013F1F8A6FF}" type="presParOf" srcId="{381B8A09-8980-474B-8486-64E1E4EDAEAC}" destId="{5664985E-177B-4765-8897-BB4BA2F2F957}" srcOrd="5" destOrd="0" presId="urn:microsoft.com/office/officeart/2005/8/layout/arrow2"/>
    <dgm:cxn modelId="{BDE2E056-77A3-4D87-8C70-9D24E27F518F}" type="presParOf" srcId="{381B8A09-8980-474B-8486-64E1E4EDAEAC}" destId="{620CC207-C246-4D62-AAB7-6F260355E817}" srcOrd="6" destOrd="0" presId="urn:microsoft.com/office/officeart/2005/8/layout/arrow2"/>
    <dgm:cxn modelId="{D102E5FA-AB5F-46B8-BB93-0F409A21CE6D}" type="presParOf" srcId="{381B8A09-8980-474B-8486-64E1E4EDAEAC}" destId="{C2F94F1D-0FB4-48A3-BD01-45C8AD80AB6E}" srcOrd="7" destOrd="0" presId="urn:microsoft.com/office/officeart/2005/8/layout/arrow2"/>
    <dgm:cxn modelId="{8B90DBA6-0B56-4749-81BB-D16BF2969098}" type="presParOf" srcId="{381B8A09-8980-474B-8486-64E1E4EDAEAC}" destId="{D9320862-55C1-4B0B-994F-B8DD991D35AA}" srcOrd="8" destOrd="0" presId="urn:microsoft.com/office/officeart/2005/8/layout/arrow2"/>
    <dgm:cxn modelId="{1B42398B-95F8-46FE-8F81-4E335A2F1110}" type="presParOf" srcId="{381B8A09-8980-474B-8486-64E1E4EDAEAC}" destId="{46CEC438-AEC0-4406-878C-FFBFE1B2CE29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0795DBA-51EE-498B-8E3E-C8883D999A1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AAB00C9-561E-4791-B8D7-4045493DC55E}">
      <dgm:prSet phldrT="[Text]" custT="1"/>
      <dgm:spPr/>
      <dgm:t>
        <a:bodyPr/>
        <a:lstStyle/>
        <a:p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Verständnis</a:t>
          </a:r>
        </a:p>
      </dgm:t>
    </dgm:pt>
    <dgm:pt modelId="{061BFAC7-A30A-48E8-B6AF-A78CB9731A5C}" type="parTrans" cxnId="{55DBA58F-EF45-4346-9D0E-EB25D575C206}">
      <dgm:prSet/>
      <dgm:spPr/>
      <dgm:t>
        <a:bodyPr/>
        <a:lstStyle/>
        <a:p>
          <a:endParaRPr lang="de-DE"/>
        </a:p>
      </dgm:t>
    </dgm:pt>
    <dgm:pt modelId="{F4930B06-CB91-482D-98A4-7D34BC41EB98}" type="sibTrans" cxnId="{55DBA58F-EF45-4346-9D0E-EB25D575C206}">
      <dgm:prSet/>
      <dgm:spPr/>
      <dgm:t>
        <a:bodyPr/>
        <a:lstStyle/>
        <a:p>
          <a:endParaRPr lang="de-DE"/>
        </a:p>
      </dgm:t>
    </dgm:pt>
    <dgm:pt modelId="{51AE8635-0482-401A-9E5C-723B7176911A}">
      <dgm:prSet phldrT="[Text]" custT="1"/>
      <dgm:spPr/>
      <dgm:t>
        <a:bodyPr/>
        <a:lstStyle/>
        <a:p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Aufnahme in die Gemeinschaft</a:t>
          </a:r>
        </a:p>
      </dgm:t>
    </dgm:pt>
    <dgm:pt modelId="{2C91FAFF-45A6-4D6D-87FC-E64D66D07BD9}" type="parTrans" cxnId="{D3CFD3CF-D5C1-4AA4-A6C5-67165A444182}">
      <dgm:prSet/>
      <dgm:spPr/>
      <dgm:t>
        <a:bodyPr/>
        <a:lstStyle/>
        <a:p>
          <a:endParaRPr lang="de-DE"/>
        </a:p>
      </dgm:t>
    </dgm:pt>
    <dgm:pt modelId="{6FE084C7-A683-4F55-BD01-CBA985267F33}" type="sibTrans" cxnId="{D3CFD3CF-D5C1-4AA4-A6C5-67165A444182}">
      <dgm:prSet/>
      <dgm:spPr/>
      <dgm:t>
        <a:bodyPr/>
        <a:lstStyle/>
        <a:p>
          <a:endParaRPr lang="de-DE"/>
        </a:p>
      </dgm:t>
    </dgm:pt>
    <dgm:pt modelId="{5D646730-7A94-4209-AFF8-701C7C197FDD}">
      <dgm:prSet phldrT="[Text]"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Vertiefung des Glaubens</a:t>
          </a:r>
        </a:p>
      </dgm:t>
    </dgm:pt>
    <dgm:pt modelId="{6559FFDB-3AC0-4790-872D-2E10B002E73A}" type="parTrans" cxnId="{11ADBE68-100B-480B-B568-0F7183427178}">
      <dgm:prSet/>
      <dgm:spPr/>
      <dgm:t>
        <a:bodyPr/>
        <a:lstStyle/>
        <a:p>
          <a:endParaRPr lang="de-DE"/>
        </a:p>
      </dgm:t>
    </dgm:pt>
    <dgm:pt modelId="{06939B17-FA5C-4C52-B3AA-14A29F1D9933}" type="sibTrans" cxnId="{11ADBE68-100B-480B-B568-0F7183427178}">
      <dgm:prSet/>
      <dgm:spPr/>
      <dgm:t>
        <a:bodyPr/>
        <a:lstStyle/>
        <a:p>
          <a:endParaRPr lang="de-DE"/>
        </a:p>
      </dgm:t>
    </dgm:pt>
    <dgm:pt modelId="{32659A75-D4E6-4827-8697-DADA3296D719}">
      <dgm:prSet phldrT="[Text]" custT="1"/>
      <dgm:spPr/>
      <dgm:t>
        <a:bodyPr/>
        <a:lstStyle/>
        <a:p>
          <a:r>
            <a:rPr lang="de-DE" sz="2400" dirty="0"/>
            <a:t>Leben in und mit dem Glauben</a:t>
          </a:r>
        </a:p>
      </dgm:t>
    </dgm:pt>
    <dgm:pt modelId="{BC230BA6-9563-43E7-B547-F7D51BC8BAA9}" type="parTrans" cxnId="{4C1B4950-7C58-4DE0-8BBE-293D17A4FBEE}">
      <dgm:prSet/>
      <dgm:spPr/>
      <dgm:t>
        <a:bodyPr/>
        <a:lstStyle/>
        <a:p>
          <a:endParaRPr lang="de-DE"/>
        </a:p>
      </dgm:t>
    </dgm:pt>
    <dgm:pt modelId="{472149D2-815B-48D0-8481-436340222C8B}" type="sibTrans" cxnId="{4C1B4950-7C58-4DE0-8BBE-293D17A4FBEE}">
      <dgm:prSet/>
      <dgm:spPr/>
      <dgm:t>
        <a:bodyPr/>
        <a:lstStyle/>
        <a:p>
          <a:endParaRPr lang="de-DE"/>
        </a:p>
      </dgm:t>
    </dgm:pt>
    <dgm:pt modelId="{94876062-3DC2-4752-B23D-DF4166D6AC51}">
      <dgm:prSet custT="1"/>
      <dgm:spPr/>
      <dgm:t>
        <a:bodyPr/>
        <a:lstStyle/>
        <a:p>
          <a:r>
            <a:rPr lang="de-DE" sz="2400" b="1" dirty="0">
              <a:solidFill>
                <a:srgbClr val="C00000"/>
              </a:solidFill>
            </a:rPr>
            <a:t>Reflexion</a:t>
          </a:r>
        </a:p>
      </dgm:t>
    </dgm:pt>
    <dgm:pt modelId="{4817EED9-3AA3-4DA1-B7B9-CBB88CFB247D}" type="parTrans" cxnId="{06FE9449-FF8C-4D42-9594-3E4E5FDECF34}">
      <dgm:prSet/>
      <dgm:spPr/>
      <dgm:t>
        <a:bodyPr/>
        <a:lstStyle/>
        <a:p>
          <a:endParaRPr lang="de-DE"/>
        </a:p>
      </dgm:t>
    </dgm:pt>
    <dgm:pt modelId="{D8D39444-896B-4F90-BAD9-7874776BAF4E}" type="sibTrans" cxnId="{06FE9449-FF8C-4D42-9594-3E4E5FDECF34}">
      <dgm:prSet/>
      <dgm:spPr/>
      <dgm:t>
        <a:bodyPr/>
        <a:lstStyle/>
        <a:p>
          <a:endParaRPr lang="de-DE"/>
        </a:p>
      </dgm:t>
    </dgm:pt>
    <dgm:pt modelId="{A1072963-0089-4465-A2EA-5F761B41EA31}">
      <dgm:prSet phldrT="[Text]"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Haltungen</a:t>
          </a:r>
        </a:p>
      </dgm:t>
    </dgm:pt>
    <dgm:pt modelId="{D4905D49-DA7E-47D8-A762-FF1F335E54FE}" type="parTrans" cxnId="{6A1043C9-6920-4500-91DD-1FA5966F0AFC}">
      <dgm:prSet/>
      <dgm:spPr/>
      <dgm:t>
        <a:bodyPr/>
        <a:lstStyle/>
        <a:p>
          <a:endParaRPr lang="de-DE"/>
        </a:p>
      </dgm:t>
    </dgm:pt>
    <dgm:pt modelId="{0D1B89E5-39C1-4765-8B19-8C654213C473}" type="sibTrans" cxnId="{6A1043C9-6920-4500-91DD-1FA5966F0AFC}">
      <dgm:prSet/>
      <dgm:spPr/>
      <dgm:t>
        <a:bodyPr/>
        <a:lstStyle/>
        <a:p>
          <a:endParaRPr lang="de-DE"/>
        </a:p>
      </dgm:t>
    </dgm:pt>
    <dgm:pt modelId="{A831DAFA-8702-48F7-9DC3-4C069492E1E7}">
      <dgm:prSet phldrT="[Text]"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Ziele</a:t>
          </a:r>
        </a:p>
      </dgm:t>
    </dgm:pt>
    <dgm:pt modelId="{9CAED4A9-B0BB-4E78-A977-A2DAFFEEC6C5}" type="parTrans" cxnId="{A2DE860C-D812-4FEF-A08E-97DB03EBA63F}">
      <dgm:prSet/>
      <dgm:spPr/>
      <dgm:t>
        <a:bodyPr/>
        <a:lstStyle/>
        <a:p>
          <a:endParaRPr lang="de-DE"/>
        </a:p>
      </dgm:t>
    </dgm:pt>
    <dgm:pt modelId="{07B72033-6798-4057-9482-955B335012CC}" type="sibTrans" cxnId="{A2DE860C-D812-4FEF-A08E-97DB03EBA63F}">
      <dgm:prSet/>
      <dgm:spPr/>
      <dgm:t>
        <a:bodyPr/>
        <a:lstStyle/>
        <a:p>
          <a:endParaRPr lang="de-DE"/>
        </a:p>
      </dgm:t>
    </dgm:pt>
    <dgm:pt modelId="{48D15D4C-FBFA-4ECF-84DF-C6B0B84D0F94}">
      <dgm:prSet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Taufe</a:t>
          </a:r>
        </a:p>
      </dgm:t>
    </dgm:pt>
    <dgm:pt modelId="{089AE3FE-188F-4F86-8C8B-CD0F015256DD}" type="parTrans" cxnId="{61E56A41-F4AC-42BA-A65E-635B236E6E1C}">
      <dgm:prSet/>
      <dgm:spPr/>
      <dgm:t>
        <a:bodyPr/>
        <a:lstStyle/>
        <a:p>
          <a:endParaRPr lang="de-DE"/>
        </a:p>
      </dgm:t>
    </dgm:pt>
    <dgm:pt modelId="{70B281E6-E7E2-45EF-8EE2-484084FA4037}" type="sibTrans" cxnId="{61E56A41-F4AC-42BA-A65E-635B236E6E1C}">
      <dgm:prSet/>
      <dgm:spPr/>
      <dgm:t>
        <a:bodyPr/>
        <a:lstStyle/>
        <a:p>
          <a:endParaRPr lang="de-DE"/>
        </a:p>
      </dgm:t>
    </dgm:pt>
    <dgm:pt modelId="{6DD63BF5-2CF0-45D7-85F9-638F75F07647}">
      <dgm:prSet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Kinder und junge Familien</a:t>
          </a:r>
        </a:p>
      </dgm:t>
    </dgm:pt>
    <dgm:pt modelId="{7C2E517E-D3E2-479E-A61D-AB5221699BCD}" type="parTrans" cxnId="{8B77E7F9-04FC-49C0-B9DB-479B8F475920}">
      <dgm:prSet/>
      <dgm:spPr/>
      <dgm:t>
        <a:bodyPr/>
        <a:lstStyle/>
        <a:p>
          <a:endParaRPr lang="de-DE"/>
        </a:p>
      </dgm:t>
    </dgm:pt>
    <dgm:pt modelId="{73526682-736B-431C-B0C8-763BA4E2045F}" type="sibTrans" cxnId="{8B77E7F9-04FC-49C0-B9DB-479B8F475920}">
      <dgm:prSet/>
      <dgm:spPr/>
      <dgm:t>
        <a:bodyPr/>
        <a:lstStyle/>
        <a:p>
          <a:endParaRPr lang="de-DE"/>
        </a:p>
      </dgm:t>
    </dgm:pt>
    <dgm:pt modelId="{6F14F84C-EA37-43D3-9A98-964E855291F5}">
      <dgm:prSet custT="1"/>
      <dgm:spPr/>
      <dgm:t>
        <a:bodyPr/>
        <a:lstStyle/>
        <a:p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Erstkommunion</a:t>
          </a:r>
        </a:p>
      </dgm:t>
    </dgm:pt>
    <dgm:pt modelId="{0CF99F7C-1118-4042-8949-6E3B6FD9B5D6}" type="parTrans" cxnId="{ABBD3CDD-33DF-48F4-BF8F-798B5E7080B6}">
      <dgm:prSet/>
      <dgm:spPr/>
      <dgm:t>
        <a:bodyPr/>
        <a:lstStyle/>
        <a:p>
          <a:endParaRPr lang="de-DE"/>
        </a:p>
      </dgm:t>
    </dgm:pt>
    <dgm:pt modelId="{0F4FD2E3-6753-48A0-9352-B70378E53439}" type="sibTrans" cxnId="{ABBD3CDD-33DF-48F4-BF8F-798B5E7080B6}">
      <dgm:prSet/>
      <dgm:spPr/>
      <dgm:t>
        <a:bodyPr/>
        <a:lstStyle/>
        <a:p>
          <a:endParaRPr lang="de-DE"/>
        </a:p>
      </dgm:t>
    </dgm:pt>
    <dgm:pt modelId="{FCD41276-4D8F-488E-8ADF-A4E32B175185}">
      <dgm:prSet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Firmkatechese</a:t>
          </a:r>
        </a:p>
      </dgm:t>
    </dgm:pt>
    <dgm:pt modelId="{7C0223AC-11CC-4641-B287-DBA5F6EF00D1}" type="parTrans" cxnId="{51906601-3BC6-4594-A25A-3B625A172737}">
      <dgm:prSet/>
      <dgm:spPr/>
      <dgm:t>
        <a:bodyPr/>
        <a:lstStyle/>
        <a:p>
          <a:endParaRPr lang="de-DE"/>
        </a:p>
      </dgm:t>
    </dgm:pt>
    <dgm:pt modelId="{B482CC57-5FCF-4994-9664-C30B41C14FE9}" type="sibTrans" cxnId="{51906601-3BC6-4594-A25A-3B625A172737}">
      <dgm:prSet/>
      <dgm:spPr/>
      <dgm:t>
        <a:bodyPr/>
        <a:lstStyle/>
        <a:p>
          <a:endParaRPr lang="de-DE"/>
        </a:p>
      </dgm:t>
    </dgm:pt>
    <dgm:pt modelId="{1212AB29-43AC-492A-B9A8-7D69B70F90A7}">
      <dgm:prSet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Jugendliche und Erwachsene </a:t>
          </a:r>
        </a:p>
      </dgm:t>
    </dgm:pt>
    <dgm:pt modelId="{E14FA753-6CE1-4C8D-850B-E8D61E7C055A}" type="parTrans" cxnId="{0A1E7A84-9362-4F59-9E8A-764C4E44622E}">
      <dgm:prSet/>
      <dgm:spPr/>
      <dgm:t>
        <a:bodyPr/>
        <a:lstStyle/>
        <a:p>
          <a:endParaRPr lang="de-DE"/>
        </a:p>
      </dgm:t>
    </dgm:pt>
    <dgm:pt modelId="{917EAAAF-E44E-42B5-BB92-6BF4C3BFB1F0}" type="sibTrans" cxnId="{0A1E7A84-9362-4F59-9E8A-764C4E44622E}">
      <dgm:prSet/>
      <dgm:spPr/>
      <dgm:t>
        <a:bodyPr/>
        <a:lstStyle/>
        <a:p>
          <a:endParaRPr lang="de-DE"/>
        </a:p>
      </dgm:t>
    </dgm:pt>
    <dgm:pt modelId="{C2DDF93A-5C38-4FBA-9FC8-351D593D4E6E}">
      <dgm:prSet phldrT="[Text]" custT="1"/>
      <dgm:spPr/>
      <dgm:t>
        <a:bodyPr/>
        <a:lstStyle/>
        <a:p>
          <a:r>
            <a:rPr lang="de-DE" sz="1800" dirty="0"/>
            <a:t>Katechese für die weiteren Sakramente</a:t>
          </a:r>
        </a:p>
      </dgm:t>
    </dgm:pt>
    <dgm:pt modelId="{9DF32515-9BC7-46FE-8079-7723272836F0}" type="parTrans" cxnId="{ED490AE7-DB4B-47F0-92E6-3DBF080289F5}">
      <dgm:prSet/>
      <dgm:spPr/>
      <dgm:t>
        <a:bodyPr/>
        <a:lstStyle/>
        <a:p>
          <a:endParaRPr lang="de-DE"/>
        </a:p>
      </dgm:t>
    </dgm:pt>
    <dgm:pt modelId="{433DC6E9-05CE-4130-B12F-733E0F906CD3}" type="sibTrans" cxnId="{ED490AE7-DB4B-47F0-92E6-3DBF080289F5}">
      <dgm:prSet/>
      <dgm:spPr/>
      <dgm:t>
        <a:bodyPr/>
        <a:lstStyle/>
        <a:p>
          <a:endParaRPr lang="de-DE"/>
        </a:p>
      </dgm:t>
    </dgm:pt>
    <dgm:pt modelId="{A81265F0-FCC7-4922-A657-AE9657553BB0}">
      <dgm:prSet phldrT="[Text]" custT="1"/>
      <dgm:spPr/>
      <dgm:t>
        <a:bodyPr/>
        <a:lstStyle/>
        <a:p>
          <a:r>
            <a:rPr lang="de-DE" sz="1800" dirty="0"/>
            <a:t>andere Angebote</a:t>
          </a:r>
        </a:p>
      </dgm:t>
    </dgm:pt>
    <dgm:pt modelId="{E74ADE81-1841-479B-BD32-13A3AAC360B2}" type="parTrans" cxnId="{C8950362-02C8-44D3-8180-8B20E1453D0E}">
      <dgm:prSet/>
      <dgm:spPr/>
      <dgm:t>
        <a:bodyPr/>
        <a:lstStyle/>
        <a:p>
          <a:endParaRPr lang="de-DE"/>
        </a:p>
      </dgm:t>
    </dgm:pt>
    <dgm:pt modelId="{D14AD8FD-5E84-420C-8FC9-B1630218D644}" type="sibTrans" cxnId="{C8950362-02C8-44D3-8180-8B20E1453D0E}">
      <dgm:prSet/>
      <dgm:spPr/>
      <dgm:t>
        <a:bodyPr/>
        <a:lstStyle/>
        <a:p>
          <a:endParaRPr lang="de-DE"/>
        </a:p>
      </dgm:t>
    </dgm:pt>
    <dgm:pt modelId="{41FF5AF8-64C7-4C4C-9E68-5EB684E59852}">
      <dgm:prSet custT="1"/>
      <dgm:spPr/>
      <dgm:t>
        <a:bodyPr/>
        <a:lstStyle/>
        <a:p>
          <a:r>
            <a:rPr lang="de-DE" sz="1800" b="1" dirty="0">
              <a:solidFill>
                <a:srgbClr val="C00000"/>
              </a:solidFill>
            </a:rPr>
            <a:t>Evaluation katechetischer Angebote</a:t>
          </a:r>
        </a:p>
      </dgm:t>
    </dgm:pt>
    <dgm:pt modelId="{D5D64EFF-6D02-4639-8FEA-A87904546F5E}" type="parTrans" cxnId="{053A5AFE-C2B0-42AC-BD58-EA21FB4D3BBE}">
      <dgm:prSet/>
      <dgm:spPr/>
      <dgm:t>
        <a:bodyPr/>
        <a:lstStyle/>
        <a:p>
          <a:endParaRPr lang="de-DE"/>
        </a:p>
      </dgm:t>
    </dgm:pt>
    <dgm:pt modelId="{9D485808-E2A0-425E-A65F-25E0239B355B}" type="sibTrans" cxnId="{053A5AFE-C2B0-42AC-BD58-EA21FB4D3BBE}">
      <dgm:prSet/>
      <dgm:spPr/>
      <dgm:t>
        <a:bodyPr/>
        <a:lstStyle/>
        <a:p>
          <a:endParaRPr lang="de-DE"/>
        </a:p>
      </dgm:t>
    </dgm:pt>
    <dgm:pt modelId="{B2F17376-0A33-4F7D-A336-E3745274F472}">
      <dgm:prSet custT="1"/>
      <dgm:spPr/>
      <dgm:t>
        <a:bodyPr/>
        <a:lstStyle/>
        <a:p>
          <a:r>
            <a:rPr lang="de-DE" sz="1800" b="1" dirty="0">
              <a:solidFill>
                <a:srgbClr val="C00000"/>
              </a:solidFill>
            </a:rPr>
            <a:t>Ausblick</a:t>
          </a:r>
        </a:p>
      </dgm:t>
    </dgm:pt>
    <dgm:pt modelId="{56C9EFDF-5578-481D-BDC6-558352CA42DC}" type="parTrans" cxnId="{CB7028D5-8B8B-4774-8A5A-D0FD99C9F3BA}">
      <dgm:prSet/>
      <dgm:spPr/>
      <dgm:t>
        <a:bodyPr/>
        <a:lstStyle/>
        <a:p>
          <a:endParaRPr lang="de-DE"/>
        </a:p>
      </dgm:t>
    </dgm:pt>
    <dgm:pt modelId="{94FB5220-DBD9-4D92-9267-F53CDE24302E}" type="sibTrans" cxnId="{CB7028D5-8B8B-4774-8A5A-D0FD99C9F3BA}">
      <dgm:prSet/>
      <dgm:spPr/>
      <dgm:t>
        <a:bodyPr/>
        <a:lstStyle/>
        <a:p>
          <a:endParaRPr lang="de-DE"/>
        </a:p>
      </dgm:t>
    </dgm:pt>
    <dgm:pt modelId="{065F4448-53EE-4892-9E60-5184168DCC2A}" type="pres">
      <dgm:prSet presAssocID="{70795DBA-51EE-498B-8E3E-C8883D999A13}" presName="arrowDiagram" presStyleCnt="0">
        <dgm:presLayoutVars>
          <dgm:chMax val="5"/>
          <dgm:dir/>
          <dgm:resizeHandles val="exact"/>
        </dgm:presLayoutVars>
      </dgm:prSet>
      <dgm:spPr/>
    </dgm:pt>
    <dgm:pt modelId="{069BD16A-8BCB-4EBD-88CA-64AF20996576}" type="pres">
      <dgm:prSet presAssocID="{70795DBA-51EE-498B-8E3E-C8883D999A13}" presName="arrow" presStyleLbl="bgShp" presStyleIdx="0" presStyleCnt="1" custScaleX="127136" custLinFactNeighborX="-94" custLinFactNeighborY="-624"/>
      <dgm:spPr/>
    </dgm:pt>
    <dgm:pt modelId="{381B8A09-8980-474B-8486-64E1E4EDAEAC}" type="pres">
      <dgm:prSet presAssocID="{70795DBA-51EE-498B-8E3E-C8883D999A13}" presName="arrowDiagram5" presStyleCnt="0"/>
      <dgm:spPr/>
    </dgm:pt>
    <dgm:pt modelId="{5C8EA753-E105-4113-BFB6-7605AE14D8C0}" type="pres">
      <dgm:prSet presAssocID="{5AAB00C9-561E-4791-B8D7-4045493DC55E}" presName="bullet5a" presStyleLbl="node1" presStyleIdx="0" presStyleCnt="5" custLinFactX="-284568" custLinFactNeighborX="-300000" custLinFactNeighborY="72012"/>
      <dgm:spPr/>
    </dgm:pt>
    <dgm:pt modelId="{FAD47B69-6F9B-445A-A363-6443001D61D3}" type="pres">
      <dgm:prSet presAssocID="{5AAB00C9-561E-4791-B8D7-4045493DC55E}" presName="textBox5a" presStyleLbl="revTx" presStyleIdx="0" presStyleCnt="5" custScaleX="154051" custLinFactNeighborX="-73629" custLinFactNeighborY="-655">
        <dgm:presLayoutVars>
          <dgm:bulletEnabled val="1"/>
        </dgm:presLayoutVars>
      </dgm:prSet>
      <dgm:spPr/>
    </dgm:pt>
    <dgm:pt modelId="{8C70C740-2CD4-4372-804C-1BF0B6B0FAC1}" type="pres">
      <dgm:prSet presAssocID="{51AE8635-0482-401A-9E5C-723B7176911A}" presName="bullet5b" presStyleLbl="node1" presStyleIdx="1" presStyleCnt="5" custLinFactX="-94856" custLinFactNeighborX="-100000" custLinFactNeighborY="-32476"/>
      <dgm:spPr>
        <a:xfrm>
          <a:off x="2719161" y="2924680"/>
          <a:ext cx="315770" cy="315770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C694F0DF-2E07-47F8-83ED-21F1F090C7D8}" type="pres">
      <dgm:prSet presAssocID="{51AE8635-0482-401A-9E5C-723B7176911A}" presName="textBox5b" presStyleLbl="revTx" presStyleIdx="1" presStyleCnt="5" custScaleX="155937" custLinFactNeighborX="-17607" custLinFactNeighborY="0">
        <dgm:presLayoutVars>
          <dgm:bulletEnabled val="1"/>
        </dgm:presLayoutVars>
      </dgm:prSet>
      <dgm:spPr/>
    </dgm:pt>
    <dgm:pt modelId="{5CA7A1C0-955D-4BCC-BD8E-003B049DFB05}" type="pres">
      <dgm:prSet presAssocID="{5D646730-7A94-4209-AFF8-701C7C197FDD}" presName="bullet5c" presStyleLbl="node1" presStyleIdx="2" presStyleCnt="5" custLinFactNeighborX="-26386" custLinFactNeighborY="-50743"/>
      <dgm:spPr>
        <a:xfrm>
          <a:off x="4626791" y="1977016"/>
          <a:ext cx="421027" cy="421027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5664985E-177B-4765-8897-BB4BA2F2F957}" type="pres">
      <dgm:prSet presAssocID="{5D646730-7A94-4209-AFF8-701C7C197FDD}" presName="textBox5c" presStyleLbl="revTx" presStyleIdx="2" presStyleCnt="5" custScaleX="117022" custLinFactNeighborX="12621" custLinFactNeighborY="-2774">
        <dgm:presLayoutVars>
          <dgm:bulletEnabled val="1"/>
        </dgm:presLayoutVars>
      </dgm:prSet>
      <dgm:spPr/>
    </dgm:pt>
    <dgm:pt modelId="{620CC207-C246-4D62-AAB7-6F260355E817}" type="pres">
      <dgm:prSet presAssocID="{32659A75-D4E6-4827-8697-DADA3296D719}" presName="bullet5d" presStyleLbl="node1" presStyleIdx="3" presStyleCnt="5" custLinFactNeighborX="40856" custLinFactNeighborY="-36143"/>
      <dgm:spPr/>
    </dgm:pt>
    <dgm:pt modelId="{C2F94F1D-0FB4-48A3-BD01-45C8AD80AB6E}" type="pres">
      <dgm:prSet presAssocID="{32659A75-D4E6-4827-8697-DADA3296D719}" presName="textBox5d" presStyleLbl="revTx" presStyleIdx="3" presStyleCnt="5" custScaleX="138381" custLinFactNeighborX="29806" custLinFactNeighborY="1163">
        <dgm:presLayoutVars>
          <dgm:bulletEnabled val="1"/>
        </dgm:presLayoutVars>
      </dgm:prSet>
      <dgm:spPr/>
    </dgm:pt>
    <dgm:pt modelId="{D9320862-55C1-4B0B-994F-B8DD991D35AA}" type="pres">
      <dgm:prSet presAssocID="{94876062-3DC2-4752-B23D-DF4166D6AC51}" presName="bullet5e" presStyleLbl="node1" presStyleIdx="4" presStyleCnt="5" custLinFactX="15928" custLinFactNeighborX="100000" custLinFactNeighborY="-35765"/>
      <dgm:spPr>
        <a:solidFill>
          <a:srgbClr val="C00000"/>
        </a:solidFill>
        <a:ln>
          <a:solidFill>
            <a:srgbClr val="C00000"/>
          </a:solidFill>
        </a:ln>
      </dgm:spPr>
    </dgm:pt>
    <dgm:pt modelId="{46CEC438-AEC0-4406-878C-FFBFE1B2CE29}" type="pres">
      <dgm:prSet presAssocID="{94876062-3DC2-4752-B23D-DF4166D6AC51}" presName="textBox5e" presStyleLbl="revTx" presStyleIdx="4" presStyleCnt="5" custScaleX="115880" custLinFactNeighborX="51637" custLinFactNeighborY="2118">
        <dgm:presLayoutVars>
          <dgm:bulletEnabled val="1"/>
        </dgm:presLayoutVars>
      </dgm:prSet>
      <dgm:spPr/>
    </dgm:pt>
  </dgm:ptLst>
  <dgm:cxnLst>
    <dgm:cxn modelId="{F7D74100-A25D-4A54-AC84-D82CA809A0A5}" type="presOf" srcId="{51AE8635-0482-401A-9E5C-723B7176911A}" destId="{C694F0DF-2E07-47F8-83ED-21F1F090C7D8}" srcOrd="0" destOrd="0" presId="urn:microsoft.com/office/officeart/2005/8/layout/arrow2"/>
    <dgm:cxn modelId="{51906601-3BC6-4594-A25A-3B625A172737}" srcId="{5D646730-7A94-4209-AFF8-701C7C197FDD}" destId="{FCD41276-4D8F-488E-8ADF-A4E32B175185}" srcOrd="0" destOrd="0" parTransId="{7C0223AC-11CC-4641-B287-DBA5F6EF00D1}" sibTransId="{B482CC57-5FCF-4994-9664-C30B41C14FE9}"/>
    <dgm:cxn modelId="{A2DE860C-D812-4FEF-A08E-97DB03EBA63F}" srcId="{5AAB00C9-561E-4791-B8D7-4045493DC55E}" destId="{A831DAFA-8702-48F7-9DC3-4C069492E1E7}" srcOrd="1" destOrd="0" parTransId="{9CAED4A9-B0BB-4E78-A977-A2DAFFEEC6C5}" sibTransId="{07B72033-6798-4057-9482-955B335012CC}"/>
    <dgm:cxn modelId="{998C1217-2847-4668-A26A-9D8F7A6A4A9A}" type="presOf" srcId="{41FF5AF8-64C7-4C4C-9E68-5EB684E59852}" destId="{46CEC438-AEC0-4406-878C-FFBFE1B2CE29}" srcOrd="0" destOrd="1" presId="urn:microsoft.com/office/officeart/2005/8/layout/arrow2"/>
    <dgm:cxn modelId="{F3B10A24-8244-4CD2-B265-1F12D2319F40}" type="presOf" srcId="{32659A75-D4E6-4827-8697-DADA3296D719}" destId="{C2F94F1D-0FB4-48A3-BD01-45C8AD80AB6E}" srcOrd="0" destOrd="0" presId="urn:microsoft.com/office/officeart/2005/8/layout/arrow2"/>
    <dgm:cxn modelId="{50893329-651E-4AB4-B148-D654D76F84E0}" type="presOf" srcId="{A81265F0-FCC7-4922-A657-AE9657553BB0}" destId="{C2F94F1D-0FB4-48A3-BD01-45C8AD80AB6E}" srcOrd="0" destOrd="2" presId="urn:microsoft.com/office/officeart/2005/8/layout/arrow2"/>
    <dgm:cxn modelId="{781EA42D-2387-44DB-AC1A-0A63888962FC}" type="presOf" srcId="{5D646730-7A94-4209-AFF8-701C7C197FDD}" destId="{5664985E-177B-4765-8897-BB4BA2F2F957}" srcOrd="0" destOrd="0" presId="urn:microsoft.com/office/officeart/2005/8/layout/arrow2"/>
    <dgm:cxn modelId="{1182F136-1AC9-4153-9872-610AB906B202}" type="presOf" srcId="{B2F17376-0A33-4F7D-A336-E3745274F472}" destId="{46CEC438-AEC0-4406-878C-FFBFE1B2CE29}" srcOrd="0" destOrd="2" presId="urn:microsoft.com/office/officeart/2005/8/layout/arrow2"/>
    <dgm:cxn modelId="{61E56A41-F4AC-42BA-A65E-635B236E6E1C}" srcId="{51AE8635-0482-401A-9E5C-723B7176911A}" destId="{48D15D4C-FBFA-4ECF-84DF-C6B0B84D0F94}" srcOrd="0" destOrd="0" parTransId="{089AE3FE-188F-4F86-8C8B-CD0F015256DD}" sibTransId="{70B281E6-E7E2-45EF-8EE2-484084FA4037}"/>
    <dgm:cxn modelId="{C8950362-02C8-44D3-8180-8B20E1453D0E}" srcId="{32659A75-D4E6-4827-8697-DADA3296D719}" destId="{A81265F0-FCC7-4922-A657-AE9657553BB0}" srcOrd="1" destOrd="0" parTransId="{E74ADE81-1841-479B-BD32-13A3AAC360B2}" sibTransId="{D14AD8FD-5E84-420C-8FC9-B1630218D644}"/>
    <dgm:cxn modelId="{11ADBE68-100B-480B-B568-0F7183427178}" srcId="{70795DBA-51EE-498B-8E3E-C8883D999A13}" destId="{5D646730-7A94-4209-AFF8-701C7C197FDD}" srcOrd="2" destOrd="0" parTransId="{6559FFDB-3AC0-4790-872D-2E10B002E73A}" sibTransId="{06939B17-FA5C-4C52-B3AA-14A29F1D9933}"/>
    <dgm:cxn modelId="{138F3649-E012-4F7B-912B-569D1CFB25D6}" type="presOf" srcId="{C2DDF93A-5C38-4FBA-9FC8-351D593D4E6E}" destId="{C2F94F1D-0FB4-48A3-BD01-45C8AD80AB6E}" srcOrd="0" destOrd="1" presId="urn:microsoft.com/office/officeart/2005/8/layout/arrow2"/>
    <dgm:cxn modelId="{06FE9449-FF8C-4D42-9594-3E4E5FDECF34}" srcId="{70795DBA-51EE-498B-8E3E-C8883D999A13}" destId="{94876062-3DC2-4752-B23D-DF4166D6AC51}" srcOrd="4" destOrd="0" parTransId="{4817EED9-3AA3-4DA1-B7B9-CBB88CFB247D}" sibTransId="{D8D39444-896B-4F90-BAD9-7874776BAF4E}"/>
    <dgm:cxn modelId="{28E3774A-2B7A-4BD1-8AC7-F47C6E2EA089}" type="presOf" srcId="{6DD63BF5-2CF0-45D7-85F9-638F75F07647}" destId="{C694F0DF-2E07-47F8-83ED-21F1F090C7D8}" srcOrd="0" destOrd="2" presId="urn:microsoft.com/office/officeart/2005/8/layout/arrow2"/>
    <dgm:cxn modelId="{4C1B4950-7C58-4DE0-8BBE-293D17A4FBEE}" srcId="{70795DBA-51EE-498B-8E3E-C8883D999A13}" destId="{32659A75-D4E6-4827-8697-DADA3296D719}" srcOrd="3" destOrd="0" parTransId="{BC230BA6-9563-43E7-B547-F7D51BC8BAA9}" sibTransId="{472149D2-815B-48D0-8481-436340222C8B}"/>
    <dgm:cxn modelId="{0A1E7A84-9362-4F59-9E8A-764C4E44622E}" srcId="{5D646730-7A94-4209-AFF8-701C7C197FDD}" destId="{1212AB29-43AC-492A-B9A8-7D69B70F90A7}" srcOrd="1" destOrd="0" parTransId="{E14FA753-6CE1-4C8D-850B-E8D61E7C055A}" sibTransId="{917EAAAF-E44E-42B5-BB92-6BF4C3BFB1F0}"/>
    <dgm:cxn modelId="{55DBA58F-EF45-4346-9D0E-EB25D575C206}" srcId="{70795DBA-51EE-498B-8E3E-C8883D999A13}" destId="{5AAB00C9-561E-4791-B8D7-4045493DC55E}" srcOrd="0" destOrd="0" parTransId="{061BFAC7-A30A-48E8-B6AF-A78CB9731A5C}" sibTransId="{F4930B06-CB91-482D-98A4-7D34BC41EB98}"/>
    <dgm:cxn modelId="{BC263591-D6E3-4991-8481-AA97356DF88C}" type="presOf" srcId="{94876062-3DC2-4752-B23D-DF4166D6AC51}" destId="{46CEC438-AEC0-4406-878C-FFBFE1B2CE29}" srcOrd="0" destOrd="0" presId="urn:microsoft.com/office/officeart/2005/8/layout/arrow2"/>
    <dgm:cxn modelId="{FDBBC79D-2993-48FF-B54B-3E504CDC22BB}" type="presOf" srcId="{48D15D4C-FBFA-4ECF-84DF-C6B0B84D0F94}" destId="{C694F0DF-2E07-47F8-83ED-21F1F090C7D8}" srcOrd="0" destOrd="1" presId="urn:microsoft.com/office/officeart/2005/8/layout/arrow2"/>
    <dgm:cxn modelId="{212AE79F-80F4-434F-9BBE-142A78602FA4}" type="presOf" srcId="{6F14F84C-EA37-43D3-9A98-964E855291F5}" destId="{C694F0DF-2E07-47F8-83ED-21F1F090C7D8}" srcOrd="0" destOrd="3" presId="urn:microsoft.com/office/officeart/2005/8/layout/arrow2"/>
    <dgm:cxn modelId="{F5935DB4-D2F4-4F51-B492-9B1DD254C9FF}" type="presOf" srcId="{1212AB29-43AC-492A-B9A8-7D69B70F90A7}" destId="{5664985E-177B-4765-8897-BB4BA2F2F957}" srcOrd="0" destOrd="2" presId="urn:microsoft.com/office/officeart/2005/8/layout/arrow2"/>
    <dgm:cxn modelId="{CC1265BA-8A08-4D05-B2BA-90A2CD7C984C}" type="presOf" srcId="{A831DAFA-8702-48F7-9DC3-4C069492E1E7}" destId="{FAD47B69-6F9B-445A-A363-6443001D61D3}" srcOrd="0" destOrd="2" presId="urn:microsoft.com/office/officeart/2005/8/layout/arrow2"/>
    <dgm:cxn modelId="{14349CBB-D78E-4AA4-B4D4-6C491314010C}" type="presOf" srcId="{FCD41276-4D8F-488E-8ADF-A4E32B175185}" destId="{5664985E-177B-4765-8897-BB4BA2F2F957}" srcOrd="0" destOrd="1" presId="urn:microsoft.com/office/officeart/2005/8/layout/arrow2"/>
    <dgm:cxn modelId="{0CEE22C1-C349-4C2B-95FA-4A1FB6033BBD}" type="presOf" srcId="{A1072963-0089-4465-A2EA-5F761B41EA31}" destId="{FAD47B69-6F9B-445A-A363-6443001D61D3}" srcOrd="0" destOrd="1" presId="urn:microsoft.com/office/officeart/2005/8/layout/arrow2"/>
    <dgm:cxn modelId="{6A1043C9-6920-4500-91DD-1FA5966F0AFC}" srcId="{5AAB00C9-561E-4791-B8D7-4045493DC55E}" destId="{A1072963-0089-4465-A2EA-5F761B41EA31}" srcOrd="0" destOrd="0" parTransId="{D4905D49-DA7E-47D8-A762-FF1F335E54FE}" sibTransId="{0D1B89E5-39C1-4765-8B19-8C654213C473}"/>
    <dgm:cxn modelId="{D3CFD3CF-D5C1-4AA4-A6C5-67165A444182}" srcId="{70795DBA-51EE-498B-8E3E-C8883D999A13}" destId="{51AE8635-0482-401A-9E5C-723B7176911A}" srcOrd="1" destOrd="0" parTransId="{2C91FAFF-45A6-4D6D-87FC-E64D66D07BD9}" sibTransId="{6FE084C7-A683-4F55-BD01-CBA985267F33}"/>
    <dgm:cxn modelId="{CB7028D5-8B8B-4774-8A5A-D0FD99C9F3BA}" srcId="{94876062-3DC2-4752-B23D-DF4166D6AC51}" destId="{B2F17376-0A33-4F7D-A336-E3745274F472}" srcOrd="1" destOrd="0" parTransId="{56C9EFDF-5578-481D-BDC6-558352CA42DC}" sibTransId="{94FB5220-DBD9-4D92-9267-F53CDE24302E}"/>
    <dgm:cxn modelId="{ABBD3CDD-33DF-48F4-BF8F-798B5E7080B6}" srcId="{51AE8635-0482-401A-9E5C-723B7176911A}" destId="{6F14F84C-EA37-43D3-9A98-964E855291F5}" srcOrd="2" destOrd="0" parTransId="{0CF99F7C-1118-4042-8949-6E3B6FD9B5D6}" sibTransId="{0F4FD2E3-6753-48A0-9352-B70378E53439}"/>
    <dgm:cxn modelId="{ED490AE7-DB4B-47F0-92E6-3DBF080289F5}" srcId="{32659A75-D4E6-4827-8697-DADA3296D719}" destId="{C2DDF93A-5C38-4FBA-9FC8-351D593D4E6E}" srcOrd="0" destOrd="0" parTransId="{9DF32515-9BC7-46FE-8079-7723272836F0}" sibTransId="{433DC6E9-05CE-4130-B12F-733E0F906CD3}"/>
    <dgm:cxn modelId="{2D5961EE-EDC5-47DD-B6AF-6BC77932A433}" type="presOf" srcId="{5AAB00C9-561E-4791-B8D7-4045493DC55E}" destId="{FAD47B69-6F9B-445A-A363-6443001D61D3}" srcOrd="0" destOrd="0" presId="urn:microsoft.com/office/officeart/2005/8/layout/arrow2"/>
    <dgm:cxn modelId="{D25881F6-FEE2-4C25-A663-B10D150F4B86}" type="presOf" srcId="{70795DBA-51EE-498B-8E3E-C8883D999A13}" destId="{065F4448-53EE-4892-9E60-5184168DCC2A}" srcOrd="0" destOrd="0" presId="urn:microsoft.com/office/officeart/2005/8/layout/arrow2"/>
    <dgm:cxn modelId="{8B77E7F9-04FC-49C0-B9DB-479B8F475920}" srcId="{51AE8635-0482-401A-9E5C-723B7176911A}" destId="{6DD63BF5-2CF0-45D7-85F9-638F75F07647}" srcOrd="1" destOrd="0" parTransId="{7C2E517E-D3E2-479E-A61D-AB5221699BCD}" sibTransId="{73526682-736B-431C-B0C8-763BA4E2045F}"/>
    <dgm:cxn modelId="{053A5AFE-C2B0-42AC-BD58-EA21FB4D3BBE}" srcId="{94876062-3DC2-4752-B23D-DF4166D6AC51}" destId="{41FF5AF8-64C7-4C4C-9E68-5EB684E59852}" srcOrd="0" destOrd="0" parTransId="{D5D64EFF-6D02-4639-8FEA-A87904546F5E}" sibTransId="{9D485808-E2A0-425E-A65F-25E0239B355B}"/>
    <dgm:cxn modelId="{2C48D7D6-60A6-4C0F-A1F9-EC871B042F13}" type="presParOf" srcId="{065F4448-53EE-4892-9E60-5184168DCC2A}" destId="{069BD16A-8BCB-4EBD-88CA-64AF20996576}" srcOrd="0" destOrd="0" presId="urn:microsoft.com/office/officeart/2005/8/layout/arrow2"/>
    <dgm:cxn modelId="{657304A2-2687-4175-83C5-0B66F904400F}" type="presParOf" srcId="{065F4448-53EE-4892-9E60-5184168DCC2A}" destId="{381B8A09-8980-474B-8486-64E1E4EDAEAC}" srcOrd="1" destOrd="0" presId="urn:microsoft.com/office/officeart/2005/8/layout/arrow2"/>
    <dgm:cxn modelId="{A115329B-0433-439D-B5F4-E54B3C483BB0}" type="presParOf" srcId="{381B8A09-8980-474B-8486-64E1E4EDAEAC}" destId="{5C8EA753-E105-4113-BFB6-7605AE14D8C0}" srcOrd="0" destOrd="0" presId="urn:microsoft.com/office/officeart/2005/8/layout/arrow2"/>
    <dgm:cxn modelId="{CA7593B1-3E4A-4379-856D-860F503984D0}" type="presParOf" srcId="{381B8A09-8980-474B-8486-64E1E4EDAEAC}" destId="{FAD47B69-6F9B-445A-A363-6443001D61D3}" srcOrd="1" destOrd="0" presId="urn:microsoft.com/office/officeart/2005/8/layout/arrow2"/>
    <dgm:cxn modelId="{4D14FA42-15DF-4E07-B1A9-5FAD499F2BD0}" type="presParOf" srcId="{381B8A09-8980-474B-8486-64E1E4EDAEAC}" destId="{8C70C740-2CD4-4372-804C-1BF0B6B0FAC1}" srcOrd="2" destOrd="0" presId="urn:microsoft.com/office/officeart/2005/8/layout/arrow2"/>
    <dgm:cxn modelId="{C72DDF7A-2FD1-4D07-8CF7-FB37C5746242}" type="presParOf" srcId="{381B8A09-8980-474B-8486-64E1E4EDAEAC}" destId="{C694F0DF-2E07-47F8-83ED-21F1F090C7D8}" srcOrd="3" destOrd="0" presId="urn:microsoft.com/office/officeart/2005/8/layout/arrow2"/>
    <dgm:cxn modelId="{7EFB6E5B-26F1-4B47-87CB-C67C4DA93632}" type="presParOf" srcId="{381B8A09-8980-474B-8486-64E1E4EDAEAC}" destId="{5CA7A1C0-955D-4BCC-BD8E-003B049DFB05}" srcOrd="4" destOrd="0" presId="urn:microsoft.com/office/officeart/2005/8/layout/arrow2"/>
    <dgm:cxn modelId="{02CCEA9E-283B-4824-9B10-C013F1F8A6FF}" type="presParOf" srcId="{381B8A09-8980-474B-8486-64E1E4EDAEAC}" destId="{5664985E-177B-4765-8897-BB4BA2F2F957}" srcOrd="5" destOrd="0" presId="urn:microsoft.com/office/officeart/2005/8/layout/arrow2"/>
    <dgm:cxn modelId="{BDE2E056-77A3-4D87-8C70-9D24E27F518F}" type="presParOf" srcId="{381B8A09-8980-474B-8486-64E1E4EDAEAC}" destId="{620CC207-C246-4D62-AAB7-6F260355E817}" srcOrd="6" destOrd="0" presId="urn:microsoft.com/office/officeart/2005/8/layout/arrow2"/>
    <dgm:cxn modelId="{D102E5FA-AB5F-46B8-BB93-0F409A21CE6D}" type="presParOf" srcId="{381B8A09-8980-474B-8486-64E1E4EDAEAC}" destId="{C2F94F1D-0FB4-48A3-BD01-45C8AD80AB6E}" srcOrd="7" destOrd="0" presId="urn:microsoft.com/office/officeart/2005/8/layout/arrow2"/>
    <dgm:cxn modelId="{8B90DBA6-0B56-4749-81BB-D16BF2969098}" type="presParOf" srcId="{381B8A09-8980-474B-8486-64E1E4EDAEAC}" destId="{D9320862-55C1-4B0B-994F-B8DD991D35AA}" srcOrd="8" destOrd="0" presId="urn:microsoft.com/office/officeart/2005/8/layout/arrow2"/>
    <dgm:cxn modelId="{1B42398B-95F8-46FE-8F81-4E335A2F1110}" type="presParOf" srcId="{381B8A09-8980-474B-8486-64E1E4EDAEAC}" destId="{46CEC438-AEC0-4406-878C-FFBFE1B2CE29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BD16A-8BCB-4EBD-88CA-64AF20996576}">
      <dsp:nvSpPr>
        <dsp:cNvPr id="0" name=""/>
        <dsp:cNvSpPr/>
      </dsp:nvSpPr>
      <dsp:spPr>
        <a:xfrm>
          <a:off x="180087" y="0"/>
          <a:ext cx="11151611" cy="548212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EA753-E105-4113-BFB6-7605AE14D8C0}">
      <dsp:nvSpPr>
        <dsp:cNvPr id="0" name=""/>
        <dsp:cNvSpPr/>
      </dsp:nvSpPr>
      <dsp:spPr>
        <a:xfrm>
          <a:off x="1063098" y="4221788"/>
          <a:ext cx="201742" cy="2017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47B69-6F9B-445A-A363-6443001D61D3}">
      <dsp:nvSpPr>
        <dsp:cNvPr id="0" name=""/>
        <dsp:cNvSpPr/>
      </dsp:nvSpPr>
      <dsp:spPr>
        <a:xfrm>
          <a:off x="1186716" y="4168834"/>
          <a:ext cx="1770128" cy="1304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99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Verständnis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Haltungen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Ziele</a:t>
          </a:r>
        </a:p>
      </dsp:txBody>
      <dsp:txXfrm>
        <a:off x="1186716" y="4168834"/>
        <a:ext cx="1770128" cy="1304746"/>
      </dsp:txXfrm>
    </dsp:sp>
    <dsp:sp modelId="{8C70C740-2CD4-4372-804C-1BF0B6B0FAC1}">
      <dsp:nvSpPr>
        <dsp:cNvPr id="0" name=""/>
        <dsp:cNvSpPr/>
      </dsp:nvSpPr>
      <dsp:spPr>
        <a:xfrm>
          <a:off x="2719161" y="2924680"/>
          <a:ext cx="315770" cy="315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4F0DF-2E07-47F8-83ED-21F1F090C7D8}">
      <dsp:nvSpPr>
        <dsp:cNvPr id="0" name=""/>
        <dsp:cNvSpPr/>
      </dsp:nvSpPr>
      <dsp:spPr>
        <a:xfrm>
          <a:off x="2834710" y="3185115"/>
          <a:ext cx="2258585" cy="2297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32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Aufnahme in die Gemeinschaft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Taufe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katechetische Angebote für Kinder und junge Familien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Erstkommunion</a:t>
          </a:r>
        </a:p>
      </dsp:txBody>
      <dsp:txXfrm>
        <a:off x="2834710" y="3185115"/>
        <a:ext cx="2258585" cy="2297011"/>
      </dsp:txXfrm>
    </dsp:sp>
    <dsp:sp modelId="{5CA7A1C0-955D-4BCC-BD8E-003B049DFB05}">
      <dsp:nvSpPr>
        <dsp:cNvPr id="0" name=""/>
        <dsp:cNvSpPr/>
      </dsp:nvSpPr>
      <dsp:spPr>
        <a:xfrm>
          <a:off x="4626791" y="1977016"/>
          <a:ext cx="421027" cy="421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4985E-177B-4765-8897-BB4BA2F2F957}">
      <dsp:nvSpPr>
        <dsp:cNvPr id="0" name=""/>
        <dsp:cNvSpPr/>
      </dsp:nvSpPr>
      <dsp:spPr>
        <a:xfrm>
          <a:off x="5017974" y="2315705"/>
          <a:ext cx="1981042" cy="3080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094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Vertiefung des Glaubens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 err="1"/>
            <a:t>Firmkatechese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katechetische Angebote für Jugendliche und Erwachsene </a:t>
          </a:r>
        </a:p>
      </dsp:txBody>
      <dsp:txXfrm>
        <a:off x="5017974" y="2315705"/>
        <a:ext cx="1981042" cy="3080955"/>
      </dsp:txXfrm>
    </dsp:sp>
    <dsp:sp modelId="{620CC207-C246-4D62-AAB7-6F260355E817}">
      <dsp:nvSpPr>
        <dsp:cNvPr id="0" name=""/>
        <dsp:cNvSpPr/>
      </dsp:nvSpPr>
      <dsp:spPr>
        <a:xfrm>
          <a:off x="6591550" y="1340633"/>
          <a:ext cx="543826" cy="5438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94F1D-0FB4-48A3-BD01-45C8AD80AB6E}">
      <dsp:nvSpPr>
        <dsp:cNvPr id="0" name=""/>
        <dsp:cNvSpPr/>
      </dsp:nvSpPr>
      <dsp:spPr>
        <a:xfrm>
          <a:off x="6827503" y="1809101"/>
          <a:ext cx="2427591" cy="367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163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Leben in und mit dem Glauben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Katechese für die weiteren Sakramente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andere Angebote</a:t>
          </a:r>
        </a:p>
      </dsp:txBody>
      <dsp:txXfrm>
        <a:off x="6827503" y="1809101"/>
        <a:ext cx="2427591" cy="3673025"/>
      </dsp:txXfrm>
    </dsp:sp>
    <dsp:sp modelId="{D9320862-55C1-4B0B-994F-B8DD991D35AA}">
      <dsp:nvSpPr>
        <dsp:cNvPr id="0" name=""/>
        <dsp:cNvSpPr/>
      </dsp:nvSpPr>
      <dsp:spPr>
        <a:xfrm>
          <a:off x="8852401" y="852980"/>
          <a:ext cx="692940" cy="6929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EC438-AEC0-4406-878C-FFBFE1B2CE29}">
      <dsp:nvSpPr>
        <dsp:cNvPr id="0" name=""/>
        <dsp:cNvSpPr/>
      </dsp:nvSpPr>
      <dsp:spPr>
        <a:xfrm>
          <a:off x="9162126" y="1447281"/>
          <a:ext cx="2032860" cy="4034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175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Reflexion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Evaluation katechetischer Angebote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Ausblick</a:t>
          </a:r>
        </a:p>
      </dsp:txBody>
      <dsp:txXfrm>
        <a:off x="9162126" y="1447281"/>
        <a:ext cx="2032860" cy="40348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A4045-C7EC-415F-B849-DA6B87E63895}">
      <dsp:nvSpPr>
        <dsp:cNvPr id="0" name=""/>
        <dsp:cNvSpPr/>
      </dsp:nvSpPr>
      <dsp:spPr>
        <a:xfrm rot="16200000">
          <a:off x="-1646256" y="1673704"/>
          <a:ext cx="5259935" cy="1912526"/>
        </a:xfrm>
        <a:prstGeom prst="flowChartManualOperation">
          <a:avLst/>
        </a:prstGeom>
        <a:solidFill>
          <a:schemeClr val="bg1"/>
        </a:solidFill>
        <a:ln w="381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25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chemeClr val="tx1"/>
              </a:solidFill>
            </a:rPr>
            <a:t>Inhalte der Taufgespräche</a:t>
          </a:r>
          <a:endParaRPr lang="de-DE" sz="1500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Herzliches Willkommen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Austausch über Taufmotive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Erläuterungen zur Liturgie der Tauffeier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Anregungen für das Leben des Glaubens im Alltag mit den Kindern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Gestaltung der Tauffeier</a:t>
          </a:r>
        </a:p>
      </dsp:txBody>
      <dsp:txXfrm rot="5400000">
        <a:off x="27448" y="1051987"/>
        <a:ext cx="1912526" cy="3155961"/>
      </dsp:txXfrm>
    </dsp:sp>
    <dsp:sp modelId="{6EBEDE97-0C6C-4D89-9DEC-1ACA3DE23C78}">
      <dsp:nvSpPr>
        <dsp:cNvPr id="0" name=""/>
        <dsp:cNvSpPr/>
      </dsp:nvSpPr>
      <dsp:spPr>
        <a:xfrm rot="16200000">
          <a:off x="384210" y="1673704"/>
          <a:ext cx="5259935" cy="1912526"/>
        </a:xfrm>
        <a:prstGeom prst="flowChartManualOperation">
          <a:avLst/>
        </a:prstGeom>
        <a:noFill/>
        <a:ln w="381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25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chemeClr val="tx1"/>
              </a:solidFill>
            </a:rPr>
            <a:t>Ergänzende Überlegungen</a:t>
          </a:r>
          <a:endParaRPr lang="de-DE" sz="1500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Anlegen einer Materialkiste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Aufnahme in die Gemeinde sichtbar werden lassen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Einladung im Jahr nach der Taufe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Neugeborenen-</a:t>
          </a:r>
          <a:r>
            <a:rPr lang="de-DE" sz="1500" kern="1200" dirty="0" err="1">
              <a:solidFill>
                <a:schemeClr val="tx1"/>
              </a:solidFill>
            </a:rPr>
            <a:t>briefe</a:t>
          </a:r>
          <a:endParaRPr lang="de-DE" sz="1500" kern="1200" dirty="0">
            <a:solidFill>
              <a:schemeClr val="tx1"/>
            </a:solidFill>
          </a:endParaRPr>
        </a:p>
      </dsp:txBody>
      <dsp:txXfrm rot="5400000">
        <a:off x="2057914" y="1051987"/>
        <a:ext cx="1912526" cy="3155961"/>
      </dsp:txXfrm>
    </dsp:sp>
    <dsp:sp modelId="{F0127ED1-0A7A-4A8D-B0D5-C6BE859BF593}">
      <dsp:nvSpPr>
        <dsp:cNvPr id="0" name=""/>
        <dsp:cNvSpPr/>
      </dsp:nvSpPr>
      <dsp:spPr>
        <a:xfrm rot="16200000">
          <a:off x="2440176" y="1673704"/>
          <a:ext cx="5259935" cy="1912526"/>
        </a:xfrm>
        <a:prstGeom prst="flowChartManualOperation">
          <a:avLst/>
        </a:prstGeom>
        <a:noFill/>
        <a:ln w="381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25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>
              <a:solidFill>
                <a:schemeClr val="tx1"/>
              </a:solidFill>
            </a:rPr>
            <a:t>Vorbereitung älterer Kinder</a:t>
          </a:r>
          <a:endParaRPr lang="de-DE" sz="1500" b="1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Neues Angebot für Kinder einschließlich 2.Schuljahr (ca. 4 – 8 Jahre)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ergänzend zum Taufgespräch für Eltern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Ab 3. Schuljahr: Vorbereitung im Rahmen der Erstkommunion</a:t>
          </a:r>
        </a:p>
      </dsp:txBody>
      <dsp:txXfrm rot="5400000">
        <a:off x="4113880" y="1051987"/>
        <a:ext cx="1912526" cy="3155961"/>
      </dsp:txXfrm>
    </dsp:sp>
    <dsp:sp modelId="{BF92B39A-4CB3-44B2-909D-003427E7B1D1}">
      <dsp:nvSpPr>
        <dsp:cNvPr id="0" name=""/>
        <dsp:cNvSpPr/>
      </dsp:nvSpPr>
      <dsp:spPr>
        <a:xfrm rot="16200000">
          <a:off x="4496142" y="1673704"/>
          <a:ext cx="5259935" cy="1912526"/>
        </a:xfrm>
        <a:prstGeom prst="flowChartManualOperation">
          <a:avLst/>
        </a:prstGeom>
        <a:noFill/>
        <a:ln w="381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25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chemeClr val="tx1"/>
              </a:solidFill>
            </a:rPr>
            <a:t>Perspektive</a:t>
          </a:r>
          <a:endParaRPr lang="de-DE" sz="1500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Taufkatecheten-teams suchen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Räumlichkeiten für Taufgespräche auswählen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schemeClr val="tx1"/>
              </a:solidFill>
            </a:rPr>
            <a:t>Inhaltliche Gestaltung und Materialkiste</a:t>
          </a:r>
        </a:p>
      </dsp:txBody>
      <dsp:txXfrm rot="5400000">
        <a:off x="6169846" y="1051987"/>
        <a:ext cx="1912526" cy="31559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6BBA7-BCBF-4E94-8F7C-F1087B552E23}">
      <dsp:nvSpPr>
        <dsp:cNvPr id="0" name=""/>
        <dsp:cNvSpPr/>
      </dsp:nvSpPr>
      <dsp:spPr>
        <a:xfrm rot="16200000">
          <a:off x="-854436" y="854436"/>
          <a:ext cx="4930248" cy="322137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/>
            <a:t>Ziele der </a:t>
          </a:r>
          <a:br>
            <a:rPr lang="de-DE" sz="1900" b="1" kern="1200" dirty="0"/>
          </a:br>
          <a:r>
            <a:rPr lang="de-DE" sz="1900" b="1" kern="1200" dirty="0"/>
            <a:t>Erwachsenenkatechese</a:t>
          </a:r>
          <a:endParaRPr lang="de-DE" sz="19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Ermutigung und Befähigung über den Glauben zu sprechen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Erfahrungen vor dem Hintergrund des Glaubens deuten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Gebet und Gottesbeziehung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Beschäftigung mit biblischen Texten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Christliche Wertvorstellungen</a:t>
          </a:r>
        </a:p>
      </dsp:txBody>
      <dsp:txXfrm rot="5400000">
        <a:off x="1" y="986049"/>
        <a:ext cx="3221374" cy="2958148"/>
      </dsp:txXfrm>
    </dsp:sp>
    <dsp:sp modelId="{E20641F5-72FF-4769-A069-E6B1C92EC565}">
      <dsp:nvSpPr>
        <dsp:cNvPr id="0" name=""/>
        <dsp:cNvSpPr/>
      </dsp:nvSpPr>
      <dsp:spPr>
        <a:xfrm rot="16200000">
          <a:off x="1941566" y="1489062"/>
          <a:ext cx="4930248" cy="1952122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/>
            <a:t>Weiße Felder</a:t>
          </a:r>
          <a:endParaRPr lang="de-DE" sz="19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Junge Erwachsene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Singles oder Paare, die nicht Eltern sind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Erwachsene, die erstmals mit dem Glauben in Kontakt kommen möchten</a:t>
          </a:r>
        </a:p>
      </dsp:txBody>
      <dsp:txXfrm rot="5400000">
        <a:off x="3430629" y="986049"/>
        <a:ext cx="1952122" cy="2958148"/>
      </dsp:txXfrm>
    </dsp:sp>
    <dsp:sp modelId="{0F893BCA-55FC-4BA5-964A-B14655407A26}">
      <dsp:nvSpPr>
        <dsp:cNvPr id="0" name=""/>
        <dsp:cNvSpPr/>
      </dsp:nvSpPr>
      <dsp:spPr>
        <a:xfrm rot="16200000">
          <a:off x="4974267" y="615422"/>
          <a:ext cx="4930248" cy="3699402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/>
            <a:t>Ergänzende Überlegungen</a:t>
          </a:r>
          <a:endParaRPr lang="de-DE" sz="19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Angebote kommen und gehen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Wertschätzung ehrenamtlicher Arbeit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Zielgenau einladen/niemand ausschließen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Geschützte Atmosphäre/Offenheit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Vorbereitungskreise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Kirche und Gesellschaft, Zusammenarbeit mit Vereinen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Angebote für Männer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Digitale Angebote</a:t>
          </a:r>
        </a:p>
      </dsp:txBody>
      <dsp:txXfrm rot="5400000">
        <a:off x="5589690" y="986049"/>
        <a:ext cx="3699402" cy="2958148"/>
      </dsp:txXfrm>
    </dsp:sp>
    <dsp:sp modelId="{0C19AC05-408E-47A8-B025-884996F7C94F}">
      <dsp:nvSpPr>
        <dsp:cNvPr id="0" name=""/>
        <dsp:cNvSpPr/>
      </dsp:nvSpPr>
      <dsp:spPr>
        <a:xfrm rot="16200000">
          <a:off x="8006969" y="1489062"/>
          <a:ext cx="4930248" cy="1952122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/>
            <a:t>Perspektive</a:t>
          </a:r>
          <a:endParaRPr lang="de-DE" sz="19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8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Koordinator oder Koordinatorin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Geeignete Veröffentlichung</a:t>
          </a:r>
        </a:p>
      </dsp:txBody>
      <dsp:txXfrm rot="5400000">
        <a:off x="9496032" y="986049"/>
        <a:ext cx="1952122" cy="29581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BD16A-8BCB-4EBD-88CA-64AF20996576}">
      <dsp:nvSpPr>
        <dsp:cNvPr id="0" name=""/>
        <dsp:cNvSpPr/>
      </dsp:nvSpPr>
      <dsp:spPr>
        <a:xfrm>
          <a:off x="180087" y="0"/>
          <a:ext cx="11151611" cy="548212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EA753-E105-4113-BFB6-7605AE14D8C0}">
      <dsp:nvSpPr>
        <dsp:cNvPr id="0" name=""/>
        <dsp:cNvSpPr/>
      </dsp:nvSpPr>
      <dsp:spPr>
        <a:xfrm>
          <a:off x="1063098" y="4221788"/>
          <a:ext cx="201742" cy="201742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47B69-6F9B-445A-A363-6443001D61D3}">
      <dsp:nvSpPr>
        <dsp:cNvPr id="0" name=""/>
        <dsp:cNvSpPr/>
      </dsp:nvSpPr>
      <dsp:spPr>
        <a:xfrm>
          <a:off x="1186716" y="4168834"/>
          <a:ext cx="1770128" cy="1304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99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solidFill>
                <a:srgbClr val="C00000"/>
              </a:solidFill>
            </a:rPr>
            <a:t>Verständnis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</a:rPr>
            <a:t>Haltungen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</a:rPr>
            <a:t>Ziele</a:t>
          </a:r>
        </a:p>
      </dsp:txBody>
      <dsp:txXfrm>
        <a:off x="1186716" y="4168834"/>
        <a:ext cx="1770128" cy="1304746"/>
      </dsp:txXfrm>
    </dsp:sp>
    <dsp:sp modelId="{8C70C740-2CD4-4372-804C-1BF0B6B0FAC1}">
      <dsp:nvSpPr>
        <dsp:cNvPr id="0" name=""/>
        <dsp:cNvSpPr/>
      </dsp:nvSpPr>
      <dsp:spPr>
        <a:xfrm>
          <a:off x="2719161" y="2924680"/>
          <a:ext cx="315770" cy="315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4F0DF-2E07-47F8-83ED-21F1F090C7D8}">
      <dsp:nvSpPr>
        <dsp:cNvPr id="0" name=""/>
        <dsp:cNvSpPr/>
      </dsp:nvSpPr>
      <dsp:spPr>
        <a:xfrm>
          <a:off x="2834710" y="3185115"/>
          <a:ext cx="2258585" cy="2297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32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Aufnahme in die Gemeinschaft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Taufe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katechetische Angebote für Kinder und junge Familien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Erstkommunion</a:t>
          </a:r>
        </a:p>
      </dsp:txBody>
      <dsp:txXfrm>
        <a:off x="2834710" y="3185115"/>
        <a:ext cx="2258585" cy="2297011"/>
      </dsp:txXfrm>
    </dsp:sp>
    <dsp:sp modelId="{5CA7A1C0-955D-4BCC-BD8E-003B049DFB05}">
      <dsp:nvSpPr>
        <dsp:cNvPr id="0" name=""/>
        <dsp:cNvSpPr/>
      </dsp:nvSpPr>
      <dsp:spPr>
        <a:xfrm>
          <a:off x="4626791" y="1977016"/>
          <a:ext cx="421027" cy="421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4985E-177B-4765-8897-BB4BA2F2F957}">
      <dsp:nvSpPr>
        <dsp:cNvPr id="0" name=""/>
        <dsp:cNvSpPr/>
      </dsp:nvSpPr>
      <dsp:spPr>
        <a:xfrm>
          <a:off x="5017974" y="2315705"/>
          <a:ext cx="1981042" cy="3080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094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Vertiefung des Glaubens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Firmkatechese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katechetische Angebote für Jugendliche und Erwachsene </a:t>
          </a:r>
          <a:endParaRPr lang="de-DE" sz="1800" kern="1200" dirty="0"/>
        </a:p>
      </dsp:txBody>
      <dsp:txXfrm>
        <a:off x="5017974" y="2315705"/>
        <a:ext cx="1981042" cy="3080955"/>
      </dsp:txXfrm>
    </dsp:sp>
    <dsp:sp modelId="{620CC207-C246-4D62-AAB7-6F260355E817}">
      <dsp:nvSpPr>
        <dsp:cNvPr id="0" name=""/>
        <dsp:cNvSpPr/>
      </dsp:nvSpPr>
      <dsp:spPr>
        <a:xfrm>
          <a:off x="6591550" y="1340633"/>
          <a:ext cx="543826" cy="5438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94F1D-0FB4-48A3-BD01-45C8AD80AB6E}">
      <dsp:nvSpPr>
        <dsp:cNvPr id="0" name=""/>
        <dsp:cNvSpPr/>
      </dsp:nvSpPr>
      <dsp:spPr>
        <a:xfrm>
          <a:off x="6827503" y="1809101"/>
          <a:ext cx="2427591" cy="367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163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Leben in und mit dem Glauben</a:t>
          </a:r>
          <a:endParaRPr lang="de-DE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Katechese für die weiteren Sakramente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andere Angebote</a:t>
          </a:r>
          <a:endParaRPr lang="de-DE" sz="1800" kern="1200" dirty="0"/>
        </a:p>
      </dsp:txBody>
      <dsp:txXfrm>
        <a:off x="6827503" y="1809101"/>
        <a:ext cx="2427591" cy="3673025"/>
      </dsp:txXfrm>
    </dsp:sp>
    <dsp:sp modelId="{D9320862-55C1-4B0B-994F-B8DD991D35AA}">
      <dsp:nvSpPr>
        <dsp:cNvPr id="0" name=""/>
        <dsp:cNvSpPr/>
      </dsp:nvSpPr>
      <dsp:spPr>
        <a:xfrm>
          <a:off x="8852401" y="852980"/>
          <a:ext cx="692940" cy="6929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EC438-AEC0-4406-878C-FFBFE1B2CE29}">
      <dsp:nvSpPr>
        <dsp:cNvPr id="0" name=""/>
        <dsp:cNvSpPr/>
      </dsp:nvSpPr>
      <dsp:spPr>
        <a:xfrm>
          <a:off x="9162126" y="1447281"/>
          <a:ext cx="2032860" cy="4034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175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Reflexion</a:t>
          </a:r>
          <a:endParaRPr lang="de-DE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Evaluation katechetischer Angebote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Ausblick</a:t>
          </a:r>
          <a:endParaRPr lang="de-DE" sz="1800" kern="1200" dirty="0"/>
        </a:p>
      </dsp:txBody>
      <dsp:txXfrm>
        <a:off x="9162126" y="1447281"/>
        <a:ext cx="2032860" cy="40348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BD16A-8BCB-4EBD-88CA-64AF20996576}">
      <dsp:nvSpPr>
        <dsp:cNvPr id="0" name=""/>
        <dsp:cNvSpPr/>
      </dsp:nvSpPr>
      <dsp:spPr>
        <a:xfrm>
          <a:off x="180087" y="0"/>
          <a:ext cx="11151611" cy="548212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EA753-E105-4113-BFB6-7605AE14D8C0}">
      <dsp:nvSpPr>
        <dsp:cNvPr id="0" name=""/>
        <dsp:cNvSpPr/>
      </dsp:nvSpPr>
      <dsp:spPr>
        <a:xfrm>
          <a:off x="1063098" y="4221788"/>
          <a:ext cx="201742" cy="2017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47B69-6F9B-445A-A363-6443001D61D3}">
      <dsp:nvSpPr>
        <dsp:cNvPr id="0" name=""/>
        <dsp:cNvSpPr/>
      </dsp:nvSpPr>
      <dsp:spPr>
        <a:xfrm>
          <a:off x="1186716" y="4168834"/>
          <a:ext cx="1770128" cy="1304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99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Verständnis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Haltungen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Ziele</a:t>
          </a:r>
        </a:p>
      </dsp:txBody>
      <dsp:txXfrm>
        <a:off x="1186716" y="4168834"/>
        <a:ext cx="1770128" cy="1304746"/>
      </dsp:txXfrm>
    </dsp:sp>
    <dsp:sp modelId="{8C70C740-2CD4-4372-804C-1BF0B6B0FAC1}">
      <dsp:nvSpPr>
        <dsp:cNvPr id="0" name=""/>
        <dsp:cNvSpPr/>
      </dsp:nvSpPr>
      <dsp:spPr>
        <a:xfrm>
          <a:off x="2719161" y="2924680"/>
          <a:ext cx="315770" cy="31577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4F0DF-2E07-47F8-83ED-21F1F090C7D8}">
      <dsp:nvSpPr>
        <dsp:cNvPr id="0" name=""/>
        <dsp:cNvSpPr/>
      </dsp:nvSpPr>
      <dsp:spPr>
        <a:xfrm>
          <a:off x="2710749" y="3185115"/>
          <a:ext cx="2506507" cy="2297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32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solidFill>
                <a:srgbClr val="C00000"/>
              </a:solidFill>
            </a:rPr>
            <a:t>Aufnahme in die Gemeinschaft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</a:rPr>
            <a:t>Taufe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</a:rPr>
            <a:t>katechetische Angebote für Kinder und junge Familien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</a:rPr>
            <a:t>Erstkommunion</a:t>
          </a:r>
        </a:p>
      </dsp:txBody>
      <dsp:txXfrm>
        <a:off x="2710749" y="3185115"/>
        <a:ext cx="2506507" cy="2297011"/>
      </dsp:txXfrm>
    </dsp:sp>
    <dsp:sp modelId="{5CA7A1C0-955D-4BCC-BD8E-003B049DFB05}">
      <dsp:nvSpPr>
        <dsp:cNvPr id="0" name=""/>
        <dsp:cNvSpPr/>
      </dsp:nvSpPr>
      <dsp:spPr>
        <a:xfrm>
          <a:off x="4626791" y="1977016"/>
          <a:ext cx="421027" cy="421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4985E-177B-4765-8897-BB4BA2F2F957}">
      <dsp:nvSpPr>
        <dsp:cNvPr id="0" name=""/>
        <dsp:cNvSpPr/>
      </dsp:nvSpPr>
      <dsp:spPr>
        <a:xfrm>
          <a:off x="5017974" y="2315705"/>
          <a:ext cx="1981042" cy="3080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094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Vertiefung des Glaubens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Firmkatechese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katechetische Angebote für Jugendliche und Erwachsene </a:t>
          </a:r>
        </a:p>
      </dsp:txBody>
      <dsp:txXfrm>
        <a:off x="5017974" y="2315705"/>
        <a:ext cx="1981042" cy="3080955"/>
      </dsp:txXfrm>
    </dsp:sp>
    <dsp:sp modelId="{620CC207-C246-4D62-AAB7-6F260355E817}">
      <dsp:nvSpPr>
        <dsp:cNvPr id="0" name=""/>
        <dsp:cNvSpPr/>
      </dsp:nvSpPr>
      <dsp:spPr>
        <a:xfrm>
          <a:off x="6591550" y="1340633"/>
          <a:ext cx="543826" cy="5438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94F1D-0FB4-48A3-BD01-45C8AD80AB6E}">
      <dsp:nvSpPr>
        <dsp:cNvPr id="0" name=""/>
        <dsp:cNvSpPr/>
      </dsp:nvSpPr>
      <dsp:spPr>
        <a:xfrm>
          <a:off x="6827503" y="1809101"/>
          <a:ext cx="2427591" cy="367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163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Leben in und mit dem Glauben</a:t>
          </a:r>
          <a:endParaRPr lang="de-DE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Katechese für die weiteren Sakramente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andere Angebote</a:t>
          </a:r>
          <a:endParaRPr lang="de-DE" sz="1800" kern="1200" dirty="0"/>
        </a:p>
      </dsp:txBody>
      <dsp:txXfrm>
        <a:off x="6827503" y="1809101"/>
        <a:ext cx="2427591" cy="3673025"/>
      </dsp:txXfrm>
    </dsp:sp>
    <dsp:sp modelId="{D9320862-55C1-4B0B-994F-B8DD991D35AA}">
      <dsp:nvSpPr>
        <dsp:cNvPr id="0" name=""/>
        <dsp:cNvSpPr/>
      </dsp:nvSpPr>
      <dsp:spPr>
        <a:xfrm>
          <a:off x="8852401" y="852980"/>
          <a:ext cx="692940" cy="6929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EC438-AEC0-4406-878C-FFBFE1B2CE29}">
      <dsp:nvSpPr>
        <dsp:cNvPr id="0" name=""/>
        <dsp:cNvSpPr/>
      </dsp:nvSpPr>
      <dsp:spPr>
        <a:xfrm>
          <a:off x="9162126" y="1447281"/>
          <a:ext cx="2032860" cy="4034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175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Reflexion</a:t>
          </a:r>
          <a:endParaRPr lang="de-DE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Evaluation katechetischer Angebote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Ausblick</a:t>
          </a:r>
          <a:endParaRPr lang="de-DE" sz="1800" kern="1200" dirty="0"/>
        </a:p>
      </dsp:txBody>
      <dsp:txXfrm>
        <a:off x="9162126" y="1447281"/>
        <a:ext cx="2032860" cy="40348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BD16A-8BCB-4EBD-88CA-64AF20996576}">
      <dsp:nvSpPr>
        <dsp:cNvPr id="0" name=""/>
        <dsp:cNvSpPr/>
      </dsp:nvSpPr>
      <dsp:spPr>
        <a:xfrm>
          <a:off x="180087" y="0"/>
          <a:ext cx="11151611" cy="548212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EA753-E105-4113-BFB6-7605AE14D8C0}">
      <dsp:nvSpPr>
        <dsp:cNvPr id="0" name=""/>
        <dsp:cNvSpPr/>
      </dsp:nvSpPr>
      <dsp:spPr>
        <a:xfrm>
          <a:off x="1063098" y="4221788"/>
          <a:ext cx="201742" cy="2017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47B69-6F9B-445A-A363-6443001D61D3}">
      <dsp:nvSpPr>
        <dsp:cNvPr id="0" name=""/>
        <dsp:cNvSpPr/>
      </dsp:nvSpPr>
      <dsp:spPr>
        <a:xfrm>
          <a:off x="1186716" y="4168834"/>
          <a:ext cx="1770128" cy="1304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99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Verständnis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Haltungen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Ziele</a:t>
          </a:r>
        </a:p>
      </dsp:txBody>
      <dsp:txXfrm>
        <a:off x="1186716" y="4168834"/>
        <a:ext cx="1770128" cy="1304746"/>
      </dsp:txXfrm>
    </dsp:sp>
    <dsp:sp modelId="{8C70C740-2CD4-4372-804C-1BF0B6B0FAC1}">
      <dsp:nvSpPr>
        <dsp:cNvPr id="0" name=""/>
        <dsp:cNvSpPr/>
      </dsp:nvSpPr>
      <dsp:spPr>
        <a:xfrm>
          <a:off x="2719161" y="2924680"/>
          <a:ext cx="315770" cy="315770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4F0DF-2E07-47F8-83ED-21F1F090C7D8}">
      <dsp:nvSpPr>
        <dsp:cNvPr id="0" name=""/>
        <dsp:cNvSpPr/>
      </dsp:nvSpPr>
      <dsp:spPr>
        <a:xfrm>
          <a:off x="2710749" y="3185115"/>
          <a:ext cx="2506507" cy="2297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32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Aufnahme in die Gemeinschaft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Taufe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Kinder und junge Familien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Erstkommunion</a:t>
          </a:r>
        </a:p>
      </dsp:txBody>
      <dsp:txXfrm>
        <a:off x="2710749" y="3185115"/>
        <a:ext cx="2506507" cy="2297011"/>
      </dsp:txXfrm>
    </dsp:sp>
    <dsp:sp modelId="{5CA7A1C0-955D-4BCC-BD8E-003B049DFB05}">
      <dsp:nvSpPr>
        <dsp:cNvPr id="0" name=""/>
        <dsp:cNvSpPr/>
      </dsp:nvSpPr>
      <dsp:spPr>
        <a:xfrm>
          <a:off x="4626791" y="1977016"/>
          <a:ext cx="421027" cy="421027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4985E-177B-4765-8897-BB4BA2F2F957}">
      <dsp:nvSpPr>
        <dsp:cNvPr id="0" name=""/>
        <dsp:cNvSpPr/>
      </dsp:nvSpPr>
      <dsp:spPr>
        <a:xfrm>
          <a:off x="5017974" y="2315705"/>
          <a:ext cx="1981042" cy="3080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094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Vertiefung des Glaubens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Firmkatechese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katechetische Angebote für Jugendliche und Erwachsene </a:t>
          </a:r>
        </a:p>
      </dsp:txBody>
      <dsp:txXfrm>
        <a:off x="5017974" y="2315705"/>
        <a:ext cx="1981042" cy="3080955"/>
      </dsp:txXfrm>
    </dsp:sp>
    <dsp:sp modelId="{620CC207-C246-4D62-AAB7-6F260355E817}">
      <dsp:nvSpPr>
        <dsp:cNvPr id="0" name=""/>
        <dsp:cNvSpPr/>
      </dsp:nvSpPr>
      <dsp:spPr>
        <a:xfrm>
          <a:off x="6591550" y="1340633"/>
          <a:ext cx="543826" cy="5438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94F1D-0FB4-48A3-BD01-45C8AD80AB6E}">
      <dsp:nvSpPr>
        <dsp:cNvPr id="0" name=""/>
        <dsp:cNvSpPr/>
      </dsp:nvSpPr>
      <dsp:spPr>
        <a:xfrm>
          <a:off x="6827503" y="1809101"/>
          <a:ext cx="2427591" cy="367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163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Leben in und mit dem Glauben</a:t>
          </a:r>
          <a:endParaRPr lang="de-DE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Katechese für die weiteren Sakramente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andere Angebote</a:t>
          </a:r>
          <a:endParaRPr lang="de-DE" sz="1800" kern="1200" dirty="0"/>
        </a:p>
      </dsp:txBody>
      <dsp:txXfrm>
        <a:off x="6827503" y="1809101"/>
        <a:ext cx="2427591" cy="3673025"/>
      </dsp:txXfrm>
    </dsp:sp>
    <dsp:sp modelId="{D9320862-55C1-4B0B-994F-B8DD991D35AA}">
      <dsp:nvSpPr>
        <dsp:cNvPr id="0" name=""/>
        <dsp:cNvSpPr/>
      </dsp:nvSpPr>
      <dsp:spPr>
        <a:xfrm>
          <a:off x="8852401" y="852980"/>
          <a:ext cx="692940" cy="6929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EC438-AEC0-4406-878C-FFBFE1B2CE29}">
      <dsp:nvSpPr>
        <dsp:cNvPr id="0" name=""/>
        <dsp:cNvSpPr/>
      </dsp:nvSpPr>
      <dsp:spPr>
        <a:xfrm>
          <a:off x="9162126" y="1447281"/>
          <a:ext cx="2032860" cy="4034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175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Reflexion</a:t>
          </a:r>
          <a:endParaRPr lang="de-DE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Evaluation katechetischer Angebote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Ausblick</a:t>
          </a:r>
          <a:endParaRPr lang="de-DE" sz="1800" kern="1200" dirty="0"/>
        </a:p>
      </dsp:txBody>
      <dsp:txXfrm>
        <a:off x="9162126" y="1447281"/>
        <a:ext cx="2032860" cy="40348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BD16A-8BCB-4EBD-88CA-64AF20996576}">
      <dsp:nvSpPr>
        <dsp:cNvPr id="0" name=""/>
        <dsp:cNvSpPr/>
      </dsp:nvSpPr>
      <dsp:spPr>
        <a:xfrm>
          <a:off x="180087" y="0"/>
          <a:ext cx="11151611" cy="548212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EA753-E105-4113-BFB6-7605AE14D8C0}">
      <dsp:nvSpPr>
        <dsp:cNvPr id="0" name=""/>
        <dsp:cNvSpPr/>
      </dsp:nvSpPr>
      <dsp:spPr>
        <a:xfrm>
          <a:off x="1063098" y="4221788"/>
          <a:ext cx="201742" cy="2017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47B69-6F9B-445A-A363-6443001D61D3}">
      <dsp:nvSpPr>
        <dsp:cNvPr id="0" name=""/>
        <dsp:cNvSpPr/>
      </dsp:nvSpPr>
      <dsp:spPr>
        <a:xfrm>
          <a:off x="1186716" y="4168834"/>
          <a:ext cx="1770128" cy="1304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99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Verständnis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Haltungen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Ziele</a:t>
          </a:r>
        </a:p>
      </dsp:txBody>
      <dsp:txXfrm>
        <a:off x="1186716" y="4168834"/>
        <a:ext cx="1770128" cy="1304746"/>
      </dsp:txXfrm>
    </dsp:sp>
    <dsp:sp modelId="{8C70C740-2CD4-4372-804C-1BF0B6B0FAC1}">
      <dsp:nvSpPr>
        <dsp:cNvPr id="0" name=""/>
        <dsp:cNvSpPr/>
      </dsp:nvSpPr>
      <dsp:spPr>
        <a:xfrm>
          <a:off x="2719161" y="2924680"/>
          <a:ext cx="315770" cy="315770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4F0DF-2E07-47F8-83ED-21F1F090C7D8}">
      <dsp:nvSpPr>
        <dsp:cNvPr id="0" name=""/>
        <dsp:cNvSpPr/>
      </dsp:nvSpPr>
      <dsp:spPr>
        <a:xfrm>
          <a:off x="2828741" y="3185115"/>
          <a:ext cx="2270525" cy="2297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32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Aufnahme in die Gemeinschaft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Taufe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Kinder und junge Familien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Erstkommunion</a:t>
          </a:r>
        </a:p>
      </dsp:txBody>
      <dsp:txXfrm>
        <a:off x="2828741" y="3185115"/>
        <a:ext cx="2270525" cy="2297011"/>
      </dsp:txXfrm>
    </dsp:sp>
    <dsp:sp modelId="{5CA7A1C0-955D-4BCC-BD8E-003B049DFB05}">
      <dsp:nvSpPr>
        <dsp:cNvPr id="0" name=""/>
        <dsp:cNvSpPr/>
      </dsp:nvSpPr>
      <dsp:spPr>
        <a:xfrm>
          <a:off x="4626791" y="1977016"/>
          <a:ext cx="421027" cy="421027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4985E-177B-4765-8897-BB4BA2F2F957}">
      <dsp:nvSpPr>
        <dsp:cNvPr id="0" name=""/>
        <dsp:cNvSpPr/>
      </dsp:nvSpPr>
      <dsp:spPr>
        <a:xfrm>
          <a:off x="5017974" y="2315705"/>
          <a:ext cx="1981042" cy="3080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094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Vertiefung des Glaubens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Firmkatechese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Jugendliche und Erwachsene </a:t>
          </a:r>
        </a:p>
      </dsp:txBody>
      <dsp:txXfrm>
        <a:off x="5017974" y="2315705"/>
        <a:ext cx="1981042" cy="3080955"/>
      </dsp:txXfrm>
    </dsp:sp>
    <dsp:sp modelId="{620CC207-C246-4D62-AAB7-6F260355E817}">
      <dsp:nvSpPr>
        <dsp:cNvPr id="0" name=""/>
        <dsp:cNvSpPr/>
      </dsp:nvSpPr>
      <dsp:spPr>
        <a:xfrm>
          <a:off x="6591550" y="1340633"/>
          <a:ext cx="543826" cy="543826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94F1D-0FB4-48A3-BD01-45C8AD80AB6E}">
      <dsp:nvSpPr>
        <dsp:cNvPr id="0" name=""/>
        <dsp:cNvSpPr/>
      </dsp:nvSpPr>
      <dsp:spPr>
        <a:xfrm>
          <a:off x="6775121" y="1809101"/>
          <a:ext cx="2532356" cy="367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163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Leben in und mit dem Glauben</a:t>
          </a: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</a:rPr>
            <a:t>Katechese für die             weiteren Sakramente</a:t>
          </a: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</a:rPr>
            <a:t>andere Angebote</a:t>
          </a:r>
        </a:p>
      </dsp:txBody>
      <dsp:txXfrm>
        <a:off x="6775121" y="1809101"/>
        <a:ext cx="2532356" cy="3673025"/>
      </dsp:txXfrm>
    </dsp:sp>
    <dsp:sp modelId="{D9320862-55C1-4B0B-994F-B8DD991D35AA}">
      <dsp:nvSpPr>
        <dsp:cNvPr id="0" name=""/>
        <dsp:cNvSpPr/>
      </dsp:nvSpPr>
      <dsp:spPr>
        <a:xfrm>
          <a:off x="8852401" y="852980"/>
          <a:ext cx="692940" cy="6929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EC438-AEC0-4406-878C-FFBFE1B2CE29}">
      <dsp:nvSpPr>
        <dsp:cNvPr id="0" name=""/>
        <dsp:cNvSpPr/>
      </dsp:nvSpPr>
      <dsp:spPr>
        <a:xfrm>
          <a:off x="9162126" y="1447281"/>
          <a:ext cx="2032860" cy="4034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175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Reflexion</a:t>
          </a:r>
          <a:endParaRPr lang="de-DE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Evaluation katechetischer Angebote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/>
            <a:t>Ausblick</a:t>
          </a:r>
          <a:endParaRPr lang="de-DE" sz="1800" kern="1200" dirty="0"/>
        </a:p>
      </dsp:txBody>
      <dsp:txXfrm>
        <a:off x="9162126" y="1447281"/>
        <a:ext cx="2032860" cy="40348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BD16A-8BCB-4EBD-88CA-64AF20996576}">
      <dsp:nvSpPr>
        <dsp:cNvPr id="0" name=""/>
        <dsp:cNvSpPr/>
      </dsp:nvSpPr>
      <dsp:spPr>
        <a:xfrm>
          <a:off x="180087" y="0"/>
          <a:ext cx="11151611" cy="548212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EA753-E105-4113-BFB6-7605AE14D8C0}">
      <dsp:nvSpPr>
        <dsp:cNvPr id="0" name=""/>
        <dsp:cNvSpPr/>
      </dsp:nvSpPr>
      <dsp:spPr>
        <a:xfrm>
          <a:off x="1063098" y="4221788"/>
          <a:ext cx="201742" cy="2017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47B69-6F9B-445A-A363-6443001D61D3}">
      <dsp:nvSpPr>
        <dsp:cNvPr id="0" name=""/>
        <dsp:cNvSpPr/>
      </dsp:nvSpPr>
      <dsp:spPr>
        <a:xfrm>
          <a:off x="1186716" y="4168834"/>
          <a:ext cx="1770128" cy="1304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99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Verständnis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Haltungen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Ziele</a:t>
          </a:r>
        </a:p>
      </dsp:txBody>
      <dsp:txXfrm>
        <a:off x="1186716" y="4168834"/>
        <a:ext cx="1770128" cy="1304746"/>
      </dsp:txXfrm>
    </dsp:sp>
    <dsp:sp modelId="{8C70C740-2CD4-4372-804C-1BF0B6B0FAC1}">
      <dsp:nvSpPr>
        <dsp:cNvPr id="0" name=""/>
        <dsp:cNvSpPr/>
      </dsp:nvSpPr>
      <dsp:spPr>
        <a:xfrm>
          <a:off x="2719161" y="2924680"/>
          <a:ext cx="315770" cy="315770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4F0DF-2E07-47F8-83ED-21F1F090C7D8}">
      <dsp:nvSpPr>
        <dsp:cNvPr id="0" name=""/>
        <dsp:cNvSpPr/>
      </dsp:nvSpPr>
      <dsp:spPr>
        <a:xfrm>
          <a:off x="2828741" y="3185115"/>
          <a:ext cx="2270525" cy="2297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32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Aufnahme in die Gemeinschaft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Taufe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Kinder und junge Familien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Erstkommunion</a:t>
          </a:r>
        </a:p>
      </dsp:txBody>
      <dsp:txXfrm>
        <a:off x="2828741" y="3185115"/>
        <a:ext cx="2270525" cy="2297011"/>
      </dsp:txXfrm>
    </dsp:sp>
    <dsp:sp modelId="{5CA7A1C0-955D-4BCC-BD8E-003B049DFB05}">
      <dsp:nvSpPr>
        <dsp:cNvPr id="0" name=""/>
        <dsp:cNvSpPr/>
      </dsp:nvSpPr>
      <dsp:spPr>
        <a:xfrm>
          <a:off x="4626791" y="1977016"/>
          <a:ext cx="421027" cy="421027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4985E-177B-4765-8897-BB4BA2F2F957}">
      <dsp:nvSpPr>
        <dsp:cNvPr id="0" name=""/>
        <dsp:cNvSpPr/>
      </dsp:nvSpPr>
      <dsp:spPr>
        <a:xfrm>
          <a:off x="5017974" y="2315705"/>
          <a:ext cx="1981042" cy="3080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094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Vertiefung des Glaubens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Firmkatechese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katechetische Angebote für Jugendliche und Erwachsene </a:t>
          </a:r>
        </a:p>
      </dsp:txBody>
      <dsp:txXfrm>
        <a:off x="5017974" y="2315705"/>
        <a:ext cx="1981042" cy="3080955"/>
      </dsp:txXfrm>
    </dsp:sp>
    <dsp:sp modelId="{620CC207-C246-4D62-AAB7-6F260355E817}">
      <dsp:nvSpPr>
        <dsp:cNvPr id="0" name=""/>
        <dsp:cNvSpPr/>
      </dsp:nvSpPr>
      <dsp:spPr>
        <a:xfrm>
          <a:off x="6591550" y="1340633"/>
          <a:ext cx="543826" cy="5438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94F1D-0FB4-48A3-BD01-45C8AD80AB6E}">
      <dsp:nvSpPr>
        <dsp:cNvPr id="0" name=""/>
        <dsp:cNvSpPr/>
      </dsp:nvSpPr>
      <dsp:spPr>
        <a:xfrm>
          <a:off x="6827503" y="1809101"/>
          <a:ext cx="2427591" cy="367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163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Leben in und mit dem Glauben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Katechese für die weiteren Sakramente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andere Angebote</a:t>
          </a:r>
        </a:p>
      </dsp:txBody>
      <dsp:txXfrm>
        <a:off x="6827503" y="1809101"/>
        <a:ext cx="2427591" cy="3673025"/>
      </dsp:txXfrm>
    </dsp:sp>
    <dsp:sp modelId="{D9320862-55C1-4B0B-994F-B8DD991D35AA}">
      <dsp:nvSpPr>
        <dsp:cNvPr id="0" name=""/>
        <dsp:cNvSpPr/>
      </dsp:nvSpPr>
      <dsp:spPr>
        <a:xfrm>
          <a:off x="8852401" y="852980"/>
          <a:ext cx="692940" cy="69294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EC438-AEC0-4406-878C-FFBFE1B2CE29}">
      <dsp:nvSpPr>
        <dsp:cNvPr id="0" name=""/>
        <dsp:cNvSpPr/>
      </dsp:nvSpPr>
      <dsp:spPr>
        <a:xfrm>
          <a:off x="9162126" y="1447281"/>
          <a:ext cx="2032860" cy="4034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175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solidFill>
                <a:srgbClr val="C00000"/>
              </a:solidFill>
            </a:rPr>
            <a:t>Reflexion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</a:rPr>
            <a:t>Evaluation katechetischer Angebote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b="1" kern="1200" dirty="0">
              <a:solidFill>
                <a:srgbClr val="C00000"/>
              </a:solidFill>
            </a:rPr>
            <a:t>Ausblick</a:t>
          </a:r>
        </a:p>
      </dsp:txBody>
      <dsp:txXfrm>
        <a:off x="9162126" y="1447281"/>
        <a:ext cx="2032860" cy="40348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209E0-EFEF-4A52-BF07-A1E33EBE1202}" type="datetimeFigureOut">
              <a:rPr lang="de-DE" smtClean="0"/>
              <a:pPr/>
              <a:t>11.06.2025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AEC2F-27C6-4658-B3F4-DAD7017D1D8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5720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AEC2F-27C6-4658-B3F4-DAD7017D1D8A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218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de-DE" smtClean="0"/>
              <a:pPr rtl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1592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de-DE" smtClean="0"/>
              <a:pPr rtl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981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de-DE" smtClean="0"/>
              <a:pPr rtl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057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318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318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318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318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318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318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318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383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687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430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894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2684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de-DE" smtClean="0"/>
              <a:pPr rtl="0"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8606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de-DE" smtClean="0"/>
              <a:pPr rtl="0"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78241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BA167-E783-7538-2003-48E2D1475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DBB76DB-BD1F-48D1-0100-770A589EC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334336E-FB6E-DFB6-29E8-9C757B673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7BA790-C2BC-4ABF-83E4-4999607EA3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de-DE" smtClean="0"/>
              <a:pPr rtl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3313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de-DE" smtClean="0"/>
              <a:pPr rtl="0"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86578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900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2304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99085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5052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5709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132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2B94BBB-8717-CFF4-AF60-F91095D54F64}"/>
              </a:ext>
            </a:extLst>
          </p:cNvPr>
          <p:cNvSpPr/>
          <p:nvPr userDrawn="1"/>
        </p:nvSpPr>
        <p:spPr>
          <a:xfrm>
            <a:off x="-9525" y="-997"/>
            <a:ext cx="11230344" cy="1991722"/>
          </a:xfrm>
          <a:custGeom>
            <a:avLst/>
            <a:gdLst>
              <a:gd name="connsiteX0" fmla="*/ 19050 w 11230344"/>
              <a:gd name="connsiteY0" fmla="*/ 1953622 h 1991722"/>
              <a:gd name="connsiteX1" fmla="*/ 19050 w 11230344"/>
              <a:gd name="connsiteY1" fmla="*/ 1953622 h 1991722"/>
              <a:gd name="connsiteX2" fmla="*/ 104775 w 11230344"/>
              <a:gd name="connsiteY2" fmla="*/ 1944097 h 1991722"/>
              <a:gd name="connsiteX3" fmla="*/ 152400 w 11230344"/>
              <a:gd name="connsiteY3" fmla="*/ 1963147 h 1991722"/>
              <a:gd name="connsiteX4" fmla="*/ 238125 w 11230344"/>
              <a:gd name="connsiteY4" fmla="*/ 1982197 h 1991722"/>
              <a:gd name="connsiteX5" fmla="*/ 276225 w 11230344"/>
              <a:gd name="connsiteY5" fmla="*/ 1991722 h 1991722"/>
              <a:gd name="connsiteX6" fmla="*/ 847725 w 11230344"/>
              <a:gd name="connsiteY6" fmla="*/ 1944097 h 1991722"/>
              <a:gd name="connsiteX7" fmla="*/ 876300 w 11230344"/>
              <a:gd name="connsiteY7" fmla="*/ 1905997 h 1991722"/>
              <a:gd name="connsiteX8" fmla="*/ 952500 w 11230344"/>
              <a:gd name="connsiteY8" fmla="*/ 1896472 h 1991722"/>
              <a:gd name="connsiteX9" fmla="*/ 1019175 w 11230344"/>
              <a:gd name="connsiteY9" fmla="*/ 1905997 h 1991722"/>
              <a:gd name="connsiteX10" fmla="*/ 1457325 w 11230344"/>
              <a:gd name="connsiteY10" fmla="*/ 1896472 h 1991722"/>
              <a:gd name="connsiteX11" fmla="*/ 1524000 w 11230344"/>
              <a:gd name="connsiteY11" fmla="*/ 1886947 h 1991722"/>
              <a:gd name="connsiteX12" fmla="*/ 1714500 w 11230344"/>
              <a:gd name="connsiteY12" fmla="*/ 1867897 h 1991722"/>
              <a:gd name="connsiteX13" fmla="*/ 1743075 w 11230344"/>
              <a:gd name="connsiteY13" fmla="*/ 1848847 h 1991722"/>
              <a:gd name="connsiteX14" fmla="*/ 1828800 w 11230344"/>
              <a:gd name="connsiteY14" fmla="*/ 1867897 h 1991722"/>
              <a:gd name="connsiteX15" fmla="*/ 1943100 w 11230344"/>
              <a:gd name="connsiteY15" fmla="*/ 1848847 h 1991722"/>
              <a:gd name="connsiteX16" fmla="*/ 1981200 w 11230344"/>
              <a:gd name="connsiteY16" fmla="*/ 1829797 h 1991722"/>
              <a:gd name="connsiteX17" fmla="*/ 2181225 w 11230344"/>
              <a:gd name="connsiteY17" fmla="*/ 1820272 h 1991722"/>
              <a:gd name="connsiteX18" fmla="*/ 2190750 w 11230344"/>
              <a:gd name="connsiteY18" fmla="*/ 1782172 h 1991722"/>
              <a:gd name="connsiteX19" fmla="*/ 2238375 w 11230344"/>
              <a:gd name="connsiteY19" fmla="*/ 1763122 h 1991722"/>
              <a:gd name="connsiteX20" fmla="*/ 2381250 w 11230344"/>
              <a:gd name="connsiteY20" fmla="*/ 1753597 h 1991722"/>
              <a:gd name="connsiteX21" fmla="*/ 2524125 w 11230344"/>
              <a:gd name="connsiteY21" fmla="*/ 1763122 h 1991722"/>
              <a:gd name="connsiteX22" fmla="*/ 2552700 w 11230344"/>
              <a:gd name="connsiteY22" fmla="*/ 1791697 h 1991722"/>
              <a:gd name="connsiteX23" fmla="*/ 2628900 w 11230344"/>
              <a:gd name="connsiteY23" fmla="*/ 1801222 h 1991722"/>
              <a:gd name="connsiteX24" fmla="*/ 3009900 w 11230344"/>
              <a:gd name="connsiteY24" fmla="*/ 1810747 h 1991722"/>
              <a:gd name="connsiteX25" fmla="*/ 3086100 w 11230344"/>
              <a:gd name="connsiteY25" fmla="*/ 1839322 h 1991722"/>
              <a:gd name="connsiteX26" fmla="*/ 3124200 w 11230344"/>
              <a:gd name="connsiteY26" fmla="*/ 1848847 h 1991722"/>
              <a:gd name="connsiteX27" fmla="*/ 3238500 w 11230344"/>
              <a:gd name="connsiteY27" fmla="*/ 1839322 h 1991722"/>
              <a:gd name="connsiteX28" fmla="*/ 3333750 w 11230344"/>
              <a:gd name="connsiteY28" fmla="*/ 1820272 h 1991722"/>
              <a:gd name="connsiteX29" fmla="*/ 3371850 w 11230344"/>
              <a:gd name="connsiteY29" fmla="*/ 1810747 h 1991722"/>
              <a:gd name="connsiteX30" fmla="*/ 3638550 w 11230344"/>
              <a:gd name="connsiteY30" fmla="*/ 1829797 h 1991722"/>
              <a:gd name="connsiteX31" fmla="*/ 3695700 w 11230344"/>
              <a:gd name="connsiteY31" fmla="*/ 1839322 h 1991722"/>
              <a:gd name="connsiteX32" fmla="*/ 4000500 w 11230344"/>
              <a:gd name="connsiteY32" fmla="*/ 1858372 h 1991722"/>
              <a:gd name="connsiteX33" fmla="*/ 4067175 w 11230344"/>
              <a:gd name="connsiteY33" fmla="*/ 1886947 h 1991722"/>
              <a:gd name="connsiteX34" fmla="*/ 4124325 w 11230344"/>
              <a:gd name="connsiteY34" fmla="*/ 1905997 h 1991722"/>
              <a:gd name="connsiteX35" fmla="*/ 4171950 w 11230344"/>
              <a:gd name="connsiteY35" fmla="*/ 1896472 h 1991722"/>
              <a:gd name="connsiteX36" fmla="*/ 4210050 w 11230344"/>
              <a:gd name="connsiteY36" fmla="*/ 1886947 h 1991722"/>
              <a:gd name="connsiteX37" fmla="*/ 4591050 w 11230344"/>
              <a:gd name="connsiteY37" fmla="*/ 1877422 h 1991722"/>
              <a:gd name="connsiteX38" fmla="*/ 4686300 w 11230344"/>
              <a:gd name="connsiteY38" fmla="*/ 1858372 h 1991722"/>
              <a:gd name="connsiteX39" fmla="*/ 4762500 w 11230344"/>
              <a:gd name="connsiteY39" fmla="*/ 1839322 h 1991722"/>
              <a:gd name="connsiteX40" fmla="*/ 4943475 w 11230344"/>
              <a:gd name="connsiteY40" fmla="*/ 1820272 h 1991722"/>
              <a:gd name="connsiteX41" fmla="*/ 5038725 w 11230344"/>
              <a:gd name="connsiteY41" fmla="*/ 1801222 h 1991722"/>
              <a:gd name="connsiteX42" fmla="*/ 5105400 w 11230344"/>
              <a:gd name="connsiteY42" fmla="*/ 1782172 h 1991722"/>
              <a:gd name="connsiteX43" fmla="*/ 5133975 w 11230344"/>
              <a:gd name="connsiteY43" fmla="*/ 1772647 h 1991722"/>
              <a:gd name="connsiteX44" fmla="*/ 5162550 w 11230344"/>
              <a:gd name="connsiteY44" fmla="*/ 1753597 h 1991722"/>
              <a:gd name="connsiteX45" fmla="*/ 5362575 w 11230344"/>
              <a:gd name="connsiteY45" fmla="*/ 1753597 h 1991722"/>
              <a:gd name="connsiteX46" fmla="*/ 5457825 w 11230344"/>
              <a:gd name="connsiteY46" fmla="*/ 1705972 h 1991722"/>
              <a:gd name="connsiteX47" fmla="*/ 5629275 w 11230344"/>
              <a:gd name="connsiteY47" fmla="*/ 1686922 h 1991722"/>
              <a:gd name="connsiteX48" fmla="*/ 5981700 w 11230344"/>
              <a:gd name="connsiteY48" fmla="*/ 1667872 h 1991722"/>
              <a:gd name="connsiteX49" fmla="*/ 6162675 w 11230344"/>
              <a:gd name="connsiteY49" fmla="*/ 1629772 h 1991722"/>
              <a:gd name="connsiteX50" fmla="*/ 6200775 w 11230344"/>
              <a:gd name="connsiteY50" fmla="*/ 1620247 h 1991722"/>
              <a:gd name="connsiteX51" fmla="*/ 6257925 w 11230344"/>
              <a:gd name="connsiteY51" fmla="*/ 1601197 h 1991722"/>
              <a:gd name="connsiteX52" fmla="*/ 6343650 w 11230344"/>
              <a:gd name="connsiteY52" fmla="*/ 1591672 h 1991722"/>
              <a:gd name="connsiteX53" fmla="*/ 6448425 w 11230344"/>
              <a:gd name="connsiteY53" fmla="*/ 1544047 h 1991722"/>
              <a:gd name="connsiteX54" fmla="*/ 6477000 w 11230344"/>
              <a:gd name="connsiteY54" fmla="*/ 1505947 h 1991722"/>
              <a:gd name="connsiteX55" fmla="*/ 6505575 w 11230344"/>
              <a:gd name="connsiteY55" fmla="*/ 1496422 h 1991722"/>
              <a:gd name="connsiteX56" fmla="*/ 6591300 w 11230344"/>
              <a:gd name="connsiteY56" fmla="*/ 1477372 h 1991722"/>
              <a:gd name="connsiteX57" fmla="*/ 6648450 w 11230344"/>
              <a:gd name="connsiteY57" fmla="*/ 1401172 h 1991722"/>
              <a:gd name="connsiteX58" fmla="*/ 6686550 w 11230344"/>
              <a:gd name="connsiteY58" fmla="*/ 1353547 h 1991722"/>
              <a:gd name="connsiteX59" fmla="*/ 6743700 w 11230344"/>
              <a:gd name="connsiteY59" fmla="*/ 1363072 h 1991722"/>
              <a:gd name="connsiteX60" fmla="*/ 6781800 w 11230344"/>
              <a:gd name="connsiteY60" fmla="*/ 1372597 h 1991722"/>
              <a:gd name="connsiteX61" fmla="*/ 6829425 w 11230344"/>
              <a:gd name="connsiteY61" fmla="*/ 1363072 h 1991722"/>
              <a:gd name="connsiteX62" fmla="*/ 6886575 w 11230344"/>
              <a:gd name="connsiteY62" fmla="*/ 1344022 h 1991722"/>
              <a:gd name="connsiteX63" fmla="*/ 6943725 w 11230344"/>
              <a:gd name="connsiteY63" fmla="*/ 1324972 h 1991722"/>
              <a:gd name="connsiteX64" fmla="*/ 7019925 w 11230344"/>
              <a:gd name="connsiteY64" fmla="*/ 1267822 h 1991722"/>
              <a:gd name="connsiteX65" fmla="*/ 7058025 w 11230344"/>
              <a:gd name="connsiteY65" fmla="*/ 1258297 h 1991722"/>
              <a:gd name="connsiteX66" fmla="*/ 7172325 w 11230344"/>
              <a:gd name="connsiteY66" fmla="*/ 1210672 h 1991722"/>
              <a:gd name="connsiteX67" fmla="*/ 7372350 w 11230344"/>
              <a:gd name="connsiteY67" fmla="*/ 1191622 h 1991722"/>
              <a:gd name="connsiteX68" fmla="*/ 7410450 w 11230344"/>
              <a:gd name="connsiteY68" fmla="*/ 1153522 h 1991722"/>
              <a:gd name="connsiteX69" fmla="*/ 7620000 w 11230344"/>
              <a:gd name="connsiteY69" fmla="*/ 1124947 h 1991722"/>
              <a:gd name="connsiteX70" fmla="*/ 7667625 w 11230344"/>
              <a:gd name="connsiteY70" fmla="*/ 1086847 h 1991722"/>
              <a:gd name="connsiteX71" fmla="*/ 7686675 w 11230344"/>
              <a:gd name="connsiteY71" fmla="*/ 1058272 h 1991722"/>
              <a:gd name="connsiteX72" fmla="*/ 7877175 w 11230344"/>
              <a:gd name="connsiteY72" fmla="*/ 1010647 h 1991722"/>
              <a:gd name="connsiteX73" fmla="*/ 7915275 w 11230344"/>
              <a:gd name="connsiteY73" fmla="*/ 982072 h 1991722"/>
              <a:gd name="connsiteX74" fmla="*/ 7943850 w 11230344"/>
              <a:gd name="connsiteY74" fmla="*/ 963022 h 1991722"/>
              <a:gd name="connsiteX75" fmla="*/ 8143875 w 11230344"/>
              <a:gd name="connsiteY75" fmla="*/ 943972 h 1991722"/>
              <a:gd name="connsiteX76" fmla="*/ 8220075 w 11230344"/>
              <a:gd name="connsiteY76" fmla="*/ 934447 h 1991722"/>
              <a:gd name="connsiteX77" fmla="*/ 8296275 w 11230344"/>
              <a:gd name="connsiteY77" fmla="*/ 905872 h 1991722"/>
              <a:gd name="connsiteX78" fmla="*/ 8410575 w 11230344"/>
              <a:gd name="connsiteY78" fmla="*/ 886822 h 1991722"/>
              <a:gd name="connsiteX79" fmla="*/ 8458200 w 11230344"/>
              <a:gd name="connsiteY79" fmla="*/ 877297 h 1991722"/>
              <a:gd name="connsiteX80" fmla="*/ 8648700 w 11230344"/>
              <a:gd name="connsiteY80" fmla="*/ 820147 h 1991722"/>
              <a:gd name="connsiteX81" fmla="*/ 8743950 w 11230344"/>
              <a:gd name="connsiteY81" fmla="*/ 801097 h 1991722"/>
              <a:gd name="connsiteX82" fmla="*/ 8820150 w 11230344"/>
              <a:gd name="connsiteY82" fmla="*/ 753472 h 1991722"/>
              <a:gd name="connsiteX83" fmla="*/ 8915400 w 11230344"/>
              <a:gd name="connsiteY83" fmla="*/ 715372 h 1991722"/>
              <a:gd name="connsiteX84" fmla="*/ 8963025 w 11230344"/>
              <a:gd name="connsiteY84" fmla="*/ 686797 h 1991722"/>
              <a:gd name="connsiteX85" fmla="*/ 8991600 w 11230344"/>
              <a:gd name="connsiteY85" fmla="*/ 667747 h 1991722"/>
              <a:gd name="connsiteX86" fmla="*/ 9086850 w 11230344"/>
              <a:gd name="connsiteY86" fmla="*/ 629647 h 1991722"/>
              <a:gd name="connsiteX87" fmla="*/ 9153525 w 11230344"/>
              <a:gd name="connsiteY87" fmla="*/ 601072 h 1991722"/>
              <a:gd name="connsiteX88" fmla="*/ 9286875 w 11230344"/>
              <a:gd name="connsiteY88" fmla="*/ 572497 h 1991722"/>
              <a:gd name="connsiteX89" fmla="*/ 9477375 w 11230344"/>
              <a:gd name="connsiteY89" fmla="*/ 524872 h 1991722"/>
              <a:gd name="connsiteX90" fmla="*/ 9553575 w 11230344"/>
              <a:gd name="connsiteY90" fmla="*/ 486772 h 1991722"/>
              <a:gd name="connsiteX91" fmla="*/ 9591675 w 11230344"/>
              <a:gd name="connsiteY91" fmla="*/ 467722 h 1991722"/>
              <a:gd name="connsiteX92" fmla="*/ 9667875 w 11230344"/>
              <a:gd name="connsiteY92" fmla="*/ 420097 h 1991722"/>
              <a:gd name="connsiteX93" fmla="*/ 9696450 w 11230344"/>
              <a:gd name="connsiteY93" fmla="*/ 391522 h 1991722"/>
              <a:gd name="connsiteX94" fmla="*/ 9963150 w 11230344"/>
              <a:gd name="connsiteY94" fmla="*/ 372472 h 1991722"/>
              <a:gd name="connsiteX95" fmla="*/ 10039350 w 11230344"/>
              <a:gd name="connsiteY95" fmla="*/ 324847 h 1991722"/>
              <a:gd name="connsiteX96" fmla="*/ 10067925 w 11230344"/>
              <a:gd name="connsiteY96" fmla="*/ 296272 h 1991722"/>
              <a:gd name="connsiteX97" fmla="*/ 10125075 w 11230344"/>
              <a:gd name="connsiteY97" fmla="*/ 286747 h 1991722"/>
              <a:gd name="connsiteX98" fmla="*/ 10248900 w 11230344"/>
              <a:gd name="connsiteY98" fmla="*/ 267697 h 1991722"/>
              <a:gd name="connsiteX99" fmla="*/ 10306050 w 11230344"/>
              <a:gd name="connsiteY99" fmla="*/ 229597 h 1991722"/>
              <a:gd name="connsiteX100" fmla="*/ 10344150 w 11230344"/>
              <a:gd name="connsiteY100" fmla="*/ 201022 h 1991722"/>
              <a:gd name="connsiteX101" fmla="*/ 10458450 w 11230344"/>
              <a:gd name="connsiteY101" fmla="*/ 172447 h 1991722"/>
              <a:gd name="connsiteX102" fmla="*/ 10506075 w 11230344"/>
              <a:gd name="connsiteY102" fmla="*/ 153397 h 1991722"/>
              <a:gd name="connsiteX103" fmla="*/ 10534650 w 11230344"/>
              <a:gd name="connsiteY103" fmla="*/ 143872 h 1991722"/>
              <a:gd name="connsiteX104" fmla="*/ 10687050 w 11230344"/>
              <a:gd name="connsiteY104" fmla="*/ 134347 h 1991722"/>
              <a:gd name="connsiteX105" fmla="*/ 10915650 w 11230344"/>
              <a:gd name="connsiteY105" fmla="*/ 134347 h 1991722"/>
              <a:gd name="connsiteX106" fmla="*/ 10982325 w 11230344"/>
              <a:gd name="connsiteY106" fmla="*/ 115297 h 1991722"/>
              <a:gd name="connsiteX107" fmla="*/ 11077575 w 11230344"/>
              <a:gd name="connsiteY107" fmla="*/ 105772 h 1991722"/>
              <a:gd name="connsiteX108" fmla="*/ 11172825 w 11230344"/>
              <a:gd name="connsiteY108" fmla="*/ 48622 h 1991722"/>
              <a:gd name="connsiteX109" fmla="*/ 11229975 w 11230344"/>
              <a:gd name="connsiteY109" fmla="*/ 997 h 1991722"/>
              <a:gd name="connsiteX110" fmla="*/ 11220450 w 11230344"/>
              <a:gd name="connsiteY110" fmla="*/ 997 h 1991722"/>
              <a:gd name="connsiteX111" fmla="*/ 0 w 11230344"/>
              <a:gd name="connsiteY111" fmla="*/ 997 h 1991722"/>
              <a:gd name="connsiteX112" fmla="*/ 19050 w 11230344"/>
              <a:gd name="connsiteY112" fmla="*/ 1953622 h 199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1230344" h="1991722">
                <a:moveTo>
                  <a:pt x="19050" y="1953622"/>
                </a:moveTo>
                <a:lnTo>
                  <a:pt x="19050" y="1953622"/>
                </a:lnTo>
                <a:cubicBezTo>
                  <a:pt x="47625" y="1950447"/>
                  <a:pt x="76097" y="1942049"/>
                  <a:pt x="104775" y="1944097"/>
                </a:cubicBezTo>
                <a:cubicBezTo>
                  <a:pt x="121829" y="1945315"/>
                  <a:pt x="135960" y="1958450"/>
                  <a:pt x="152400" y="1963147"/>
                </a:cubicBezTo>
                <a:cubicBezTo>
                  <a:pt x="180546" y="1971189"/>
                  <a:pt x="209603" y="1975615"/>
                  <a:pt x="238125" y="1982197"/>
                </a:cubicBezTo>
                <a:cubicBezTo>
                  <a:pt x="250881" y="1985141"/>
                  <a:pt x="263525" y="1988547"/>
                  <a:pt x="276225" y="1991722"/>
                </a:cubicBezTo>
                <a:cubicBezTo>
                  <a:pt x="459590" y="1985992"/>
                  <a:pt x="666976" y="1990742"/>
                  <a:pt x="847725" y="1944097"/>
                </a:cubicBezTo>
                <a:cubicBezTo>
                  <a:pt x="863096" y="1940130"/>
                  <a:pt x="861848" y="1912566"/>
                  <a:pt x="876300" y="1905997"/>
                </a:cubicBezTo>
                <a:cubicBezTo>
                  <a:pt x="899603" y="1895405"/>
                  <a:pt x="927100" y="1899647"/>
                  <a:pt x="952500" y="1896472"/>
                </a:cubicBezTo>
                <a:cubicBezTo>
                  <a:pt x="974725" y="1899647"/>
                  <a:pt x="996724" y="1905997"/>
                  <a:pt x="1019175" y="1905997"/>
                </a:cubicBezTo>
                <a:cubicBezTo>
                  <a:pt x="1165260" y="1905997"/>
                  <a:pt x="1311344" y="1901981"/>
                  <a:pt x="1457325" y="1896472"/>
                </a:cubicBezTo>
                <a:cubicBezTo>
                  <a:pt x="1479760" y="1895625"/>
                  <a:pt x="1501687" y="1889426"/>
                  <a:pt x="1524000" y="1886947"/>
                </a:cubicBezTo>
                <a:cubicBezTo>
                  <a:pt x="1587426" y="1879900"/>
                  <a:pt x="1651000" y="1874247"/>
                  <a:pt x="1714500" y="1867897"/>
                </a:cubicBezTo>
                <a:cubicBezTo>
                  <a:pt x="1724025" y="1861547"/>
                  <a:pt x="1731697" y="1850111"/>
                  <a:pt x="1743075" y="1848847"/>
                </a:cubicBezTo>
                <a:cubicBezTo>
                  <a:pt x="1768220" y="1846053"/>
                  <a:pt x="1803690" y="1859527"/>
                  <a:pt x="1828800" y="1867897"/>
                </a:cubicBezTo>
                <a:cubicBezTo>
                  <a:pt x="1856460" y="1864439"/>
                  <a:pt x="1911633" y="1860647"/>
                  <a:pt x="1943100" y="1848847"/>
                </a:cubicBezTo>
                <a:cubicBezTo>
                  <a:pt x="1956395" y="1843861"/>
                  <a:pt x="1967102" y="1831489"/>
                  <a:pt x="1981200" y="1829797"/>
                </a:cubicBezTo>
                <a:cubicBezTo>
                  <a:pt x="2047475" y="1821844"/>
                  <a:pt x="2114550" y="1823447"/>
                  <a:pt x="2181225" y="1820272"/>
                </a:cubicBezTo>
                <a:cubicBezTo>
                  <a:pt x="2184400" y="1807572"/>
                  <a:pt x="2181493" y="1791429"/>
                  <a:pt x="2190750" y="1782172"/>
                </a:cubicBezTo>
                <a:cubicBezTo>
                  <a:pt x="2202840" y="1770082"/>
                  <a:pt x="2221466" y="1765658"/>
                  <a:pt x="2238375" y="1763122"/>
                </a:cubicBezTo>
                <a:cubicBezTo>
                  <a:pt x="2285578" y="1756042"/>
                  <a:pt x="2333625" y="1756772"/>
                  <a:pt x="2381250" y="1753597"/>
                </a:cubicBezTo>
                <a:cubicBezTo>
                  <a:pt x="2428875" y="1756772"/>
                  <a:pt x="2477531" y="1752768"/>
                  <a:pt x="2524125" y="1763122"/>
                </a:cubicBezTo>
                <a:cubicBezTo>
                  <a:pt x="2537275" y="1766044"/>
                  <a:pt x="2540041" y="1787094"/>
                  <a:pt x="2552700" y="1791697"/>
                </a:cubicBezTo>
                <a:cubicBezTo>
                  <a:pt x="2576757" y="1800445"/>
                  <a:pt x="2603325" y="1800156"/>
                  <a:pt x="2628900" y="1801222"/>
                </a:cubicBezTo>
                <a:cubicBezTo>
                  <a:pt x="2755830" y="1806511"/>
                  <a:pt x="2882900" y="1807572"/>
                  <a:pt x="3009900" y="1810747"/>
                </a:cubicBezTo>
                <a:cubicBezTo>
                  <a:pt x="3035300" y="1820272"/>
                  <a:pt x="3060365" y="1830744"/>
                  <a:pt x="3086100" y="1839322"/>
                </a:cubicBezTo>
                <a:cubicBezTo>
                  <a:pt x="3098519" y="1843462"/>
                  <a:pt x="3111109" y="1848847"/>
                  <a:pt x="3124200" y="1848847"/>
                </a:cubicBezTo>
                <a:cubicBezTo>
                  <a:pt x="3162432" y="1848847"/>
                  <a:pt x="3200400" y="1842497"/>
                  <a:pt x="3238500" y="1839322"/>
                </a:cubicBezTo>
                <a:lnTo>
                  <a:pt x="3333750" y="1820272"/>
                </a:lnTo>
                <a:cubicBezTo>
                  <a:pt x="3346550" y="1817529"/>
                  <a:pt x="3358759" y="1810747"/>
                  <a:pt x="3371850" y="1810747"/>
                </a:cubicBezTo>
                <a:cubicBezTo>
                  <a:pt x="3414736" y="1810747"/>
                  <a:pt x="3579845" y="1822891"/>
                  <a:pt x="3638550" y="1829797"/>
                </a:cubicBezTo>
                <a:cubicBezTo>
                  <a:pt x="3657730" y="1832054"/>
                  <a:pt x="3676520" y="1837065"/>
                  <a:pt x="3695700" y="1839322"/>
                </a:cubicBezTo>
                <a:cubicBezTo>
                  <a:pt x="3801565" y="1851777"/>
                  <a:pt x="3889903" y="1853105"/>
                  <a:pt x="4000500" y="1858372"/>
                </a:cubicBezTo>
                <a:cubicBezTo>
                  <a:pt x="4092482" y="1889033"/>
                  <a:pt x="3949474" y="1839867"/>
                  <a:pt x="4067175" y="1886947"/>
                </a:cubicBezTo>
                <a:cubicBezTo>
                  <a:pt x="4085819" y="1894405"/>
                  <a:pt x="4124325" y="1905997"/>
                  <a:pt x="4124325" y="1905997"/>
                </a:cubicBezTo>
                <a:cubicBezTo>
                  <a:pt x="4140200" y="1902822"/>
                  <a:pt x="4156146" y="1899984"/>
                  <a:pt x="4171950" y="1896472"/>
                </a:cubicBezTo>
                <a:cubicBezTo>
                  <a:pt x="4184729" y="1893632"/>
                  <a:pt x="4196973" y="1887541"/>
                  <a:pt x="4210050" y="1886947"/>
                </a:cubicBezTo>
                <a:cubicBezTo>
                  <a:pt x="4336959" y="1881178"/>
                  <a:pt x="4464050" y="1880597"/>
                  <a:pt x="4591050" y="1877422"/>
                </a:cubicBezTo>
                <a:cubicBezTo>
                  <a:pt x="4622800" y="1871072"/>
                  <a:pt x="4654692" y="1865396"/>
                  <a:pt x="4686300" y="1858372"/>
                </a:cubicBezTo>
                <a:cubicBezTo>
                  <a:pt x="4711858" y="1852692"/>
                  <a:pt x="4736601" y="1843159"/>
                  <a:pt x="4762500" y="1839322"/>
                </a:cubicBezTo>
                <a:cubicBezTo>
                  <a:pt x="4822503" y="1830433"/>
                  <a:pt x="4883150" y="1826622"/>
                  <a:pt x="4943475" y="1820272"/>
                </a:cubicBezTo>
                <a:cubicBezTo>
                  <a:pt x="5013906" y="1796795"/>
                  <a:pt x="4916142" y="1827490"/>
                  <a:pt x="5038725" y="1801222"/>
                </a:cubicBezTo>
                <a:cubicBezTo>
                  <a:pt x="5061326" y="1796379"/>
                  <a:pt x="5083260" y="1788814"/>
                  <a:pt x="5105400" y="1782172"/>
                </a:cubicBezTo>
                <a:cubicBezTo>
                  <a:pt x="5115017" y="1779287"/>
                  <a:pt x="5124995" y="1777137"/>
                  <a:pt x="5133975" y="1772647"/>
                </a:cubicBezTo>
                <a:cubicBezTo>
                  <a:pt x="5144214" y="1767527"/>
                  <a:pt x="5153025" y="1759947"/>
                  <a:pt x="5162550" y="1753597"/>
                </a:cubicBezTo>
                <a:cubicBezTo>
                  <a:pt x="5167561" y="1753910"/>
                  <a:pt x="5317058" y="1776355"/>
                  <a:pt x="5362575" y="1753597"/>
                </a:cubicBezTo>
                <a:cubicBezTo>
                  <a:pt x="5456394" y="1706687"/>
                  <a:pt x="5294289" y="1732138"/>
                  <a:pt x="5457825" y="1705972"/>
                </a:cubicBezTo>
                <a:cubicBezTo>
                  <a:pt x="5514605" y="1696887"/>
                  <a:pt x="5629275" y="1686922"/>
                  <a:pt x="5629275" y="1686922"/>
                </a:cubicBezTo>
                <a:cubicBezTo>
                  <a:pt x="5786570" y="1647598"/>
                  <a:pt x="5514149" y="1712829"/>
                  <a:pt x="5981700" y="1667872"/>
                </a:cubicBezTo>
                <a:cubicBezTo>
                  <a:pt x="6043064" y="1661972"/>
                  <a:pt x="6102868" y="1644724"/>
                  <a:pt x="6162675" y="1629772"/>
                </a:cubicBezTo>
                <a:cubicBezTo>
                  <a:pt x="6175375" y="1626597"/>
                  <a:pt x="6188236" y="1624009"/>
                  <a:pt x="6200775" y="1620247"/>
                </a:cubicBezTo>
                <a:cubicBezTo>
                  <a:pt x="6220009" y="1614477"/>
                  <a:pt x="6238234" y="1605135"/>
                  <a:pt x="6257925" y="1601197"/>
                </a:cubicBezTo>
                <a:cubicBezTo>
                  <a:pt x="6286118" y="1595558"/>
                  <a:pt x="6315075" y="1594847"/>
                  <a:pt x="6343650" y="1591672"/>
                </a:cubicBezTo>
                <a:cubicBezTo>
                  <a:pt x="6389997" y="1580085"/>
                  <a:pt x="6402817" y="1580534"/>
                  <a:pt x="6448425" y="1544047"/>
                </a:cubicBezTo>
                <a:cubicBezTo>
                  <a:pt x="6460821" y="1534130"/>
                  <a:pt x="6464804" y="1516110"/>
                  <a:pt x="6477000" y="1505947"/>
                </a:cubicBezTo>
                <a:cubicBezTo>
                  <a:pt x="6484713" y="1499519"/>
                  <a:pt x="6495921" y="1499180"/>
                  <a:pt x="6505575" y="1496422"/>
                </a:cubicBezTo>
                <a:cubicBezTo>
                  <a:pt x="6536962" y="1487454"/>
                  <a:pt x="6558564" y="1483919"/>
                  <a:pt x="6591300" y="1477372"/>
                </a:cubicBezTo>
                <a:cubicBezTo>
                  <a:pt x="6647318" y="1421354"/>
                  <a:pt x="6593219" y="1480073"/>
                  <a:pt x="6648450" y="1401172"/>
                </a:cubicBezTo>
                <a:cubicBezTo>
                  <a:pt x="6660108" y="1384517"/>
                  <a:pt x="6673850" y="1369422"/>
                  <a:pt x="6686550" y="1353547"/>
                </a:cubicBezTo>
                <a:cubicBezTo>
                  <a:pt x="6705600" y="1356722"/>
                  <a:pt x="6724762" y="1359284"/>
                  <a:pt x="6743700" y="1363072"/>
                </a:cubicBezTo>
                <a:cubicBezTo>
                  <a:pt x="6756537" y="1365639"/>
                  <a:pt x="6768709" y="1372597"/>
                  <a:pt x="6781800" y="1372597"/>
                </a:cubicBezTo>
                <a:cubicBezTo>
                  <a:pt x="6797989" y="1372597"/>
                  <a:pt x="6813806" y="1367332"/>
                  <a:pt x="6829425" y="1363072"/>
                </a:cubicBezTo>
                <a:cubicBezTo>
                  <a:pt x="6848798" y="1357788"/>
                  <a:pt x="6867525" y="1350372"/>
                  <a:pt x="6886575" y="1344022"/>
                </a:cubicBezTo>
                <a:lnTo>
                  <a:pt x="6943725" y="1324972"/>
                </a:lnTo>
                <a:cubicBezTo>
                  <a:pt x="6973335" y="1295362"/>
                  <a:pt x="6977318" y="1286758"/>
                  <a:pt x="7019925" y="1267822"/>
                </a:cubicBezTo>
                <a:cubicBezTo>
                  <a:pt x="7031888" y="1262505"/>
                  <a:pt x="7045768" y="1262894"/>
                  <a:pt x="7058025" y="1258297"/>
                </a:cubicBezTo>
                <a:cubicBezTo>
                  <a:pt x="7096672" y="1243804"/>
                  <a:pt x="7131236" y="1214585"/>
                  <a:pt x="7172325" y="1210672"/>
                </a:cubicBezTo>
                <a:lnTo>
                  <a:pt x="7372350" y="1191622"/>
                </a:lnTo>
                <a:cubicBezTo>
                  <a:pt x="7385050" y="1178922"/>
                  <a:pt x="7396813" y="1165211"/>
                  <a:pt x="7410450" y="1153522"/>
                </a:cubicBezTo>
                <a:cubicBezTo>
                  <a:pt x="7470622" y="1101946"/>
                  <a:pt x="7526091" y="1129890"/>
                  <a:pt x="7620000" y="1124947"/>
                </a:cubicBezTo>
                <a:cubicBezTo>
                  <a:pt x="7635875" y="1112247"/>
                  <a:pt x="7653250" y="1101222"/>
                  <a:pt x="7667625" y="1086847"/>
                </a:cubicBezTo>
                <a:cubicBezTo>
                  <a:pt x="7675720" y="1078752"/>
                  <a:pt x="7677017" y="1064418"/>
                  <a:pt x="7686675" y="1058272"/>
                </a:cubicBezTo>
                <a:cubicBezTo>
                  <a:pt x="7763008" y="1009696"/>
                  <a:pt x="7787731" y="1018778"/>
                  <a:pt x="7877175" y="1010647"/>
                </a:cubicBezTo>
                <a:cubicBezTo>
                  <a:pt x="7889875" y="1001122"/>
                  <a:pt x="7902357" y="991299"/>
                  <a:pt x="7915275" y="982072"/>
                </a:cubicBezTo>
                <a:cubicBezTo>
                  <a:pt x="7924590" y="975418"/>
                  <a:pt x="7932558" y="964904"/>
                  <a:pt x="7943850" y="963022"/>
                </a:cubicBezTo>
                <a:cubicBezTo>
                  <a:pt x="8009915" y="952011"/>
                  <a:pt x="8077254" y="950864"/>
                  <a:pt x="8143875" y="943972"/>
                </a:cubicBezTo>
                <a:cubicBezTo>
                  <a:pt x="8169337" y="941338"/>
                  <a:pt x="8194675" y="937622"/>
                  <a:pt x="8220075" y="934447"/>
                </a:cubicBezTo>
                <a:cubicBezTo>
                  <a:pt x="8234642" y="928620"/>
                  <a:pt x="8276366" y="910849"/>
                  <a:pt x="8296275" y="905872"/>
                </a:cubicBezTo>
                <a:cubicBezTo>
                  <a:pt x="8341170" y="894648"/>
                  <a:pt x="8362188" y="894887"/>
                  <a:pt x="8410575" y="886822"/>
                </a:cubicBezTo>
                <a:cubicBezTo>
                  <a:pt x="8426544" y="884160"/>
                  <a:pt x="8442396" y="880809"/>
                  <a:pt x="8458200" y="877297"/>
                </a:cubicBezTo>
                <a:cubicBezTo>
                  <a:pt x="8549456" y="857018"/>
                  <a:pt x="8477616" y="862918"/>
                  <a:pt x="8648700" y="820147"/>
                </a:cubicBezTo>
                <a:cubicBezTo>
                  <a:pt x="8705536" y="805938"/>
                  <a:pt x="8673887" y="812774"/>
                  <a:pt x="8743950" y="801097"/>
                </a:cubicBezTo>
                <a:cubicBezTo>
                  <a:pt x="8769350" y="785222"/>
                  <a:pt x="8791734" y="762944"/>
                  <a:pt x="8820150" y="753472"/>
                </a:cubicBezTo>
                <a:cubicBezTo>
                  <a:pt x="8870950" y="736539"/>
                  <a:pt x="8873355" y="738731"/>
                  <a:pt x="8915400" y="715372"/>
                </a:cubicBezTo>
                <a:cubicBezTo>
                  <a:pt x="8931584" y="706381"/>
                  <a:pt x="8947326" y="696609"/>
                  <a:pt x="8963025" y="686797"/>
                </a:cubicBezTo>
                <a:cubicBezTo>
                  <a:pt x="8972733" y="680730"/>
                  <a:pt x="8981206" y="672544"/>
                  <a:pt x="8991600" y="667747"/>
                </a:cubicBezTo>
                <a:cubicBezTo>
                  <a:pt x="9022648" y="653417"/>
                  <a:pt x="9055230" y="642667"/>
                  <a:pt x="9086850" y="629647"/>
                </a:cubicBezTo>
                <a:cubicBezTo>
                  <a:pt x="9109209" y="620440"/>
                  <a:pt x="9129882" y="606138"/>
                  <a:pt x="9153525" y="601072"/>
                </a:cubicBezTo>
                <a:lnTo>
                  <a:pt x="9286875" y="572497"/>
                </a:lnTo>
                <a:cubicBezTo>
                  <a:pt x="9360553" y="556124"/>
                  <a:pt x="9402961" y="548126"/>
                  <a:pt x="9477375" y="524872"/>
                </a:cubicBezTo>
                <a:cubicBezTo>
                  <a:pt x="9539456" y="505472"/>
                  <a:pt x="9508211" y="512694"/>
                  <a:pt x="9553575" y="486772"/>
                </a:cubicBezTo>
                <a:cubicBezTo>
                  <a:pt x="9565903" y="479727"/>
                  <a:pt x="9579410" y="474876"/>
                  <a:pt x="9591675" y="467722"/>
                </a:cubicBezTo>
                <a:cubicBezTo>
                  <a:pt x="9617548" y="452630"/>
                  <a:pt x="9646695" y="441277"/>
                  <a:pt x="9667875" y="420097"/>
                </a:cubicBezTo>
                <a:cubicBezTo>
                  <a:pt x="9677400" y="410572"/>
                  <a:pt x="9683151" y="393667"/>
                  <a:pt x="9696450" y="391522"/>
                </a:cubicBezTo>
                <a:cubicBezTo>
                  <a:pt x="9784439" y="377330"/>
                  <a:pt x="9874250" y="378822"/>
                  <a:pt x="9963150" y="372472"/>
                </a:cubicBezTo>
                <a:cubicBezTo>
                  <a:pt x="10007219" y="357782"/>
                  <a:pt x="9991565" y="366659"/>
                  <a:pt x="10039350" y="324847"/>
                </a:cubicBezTo>
                <a:cubicBezTo>
                  <a:pt x="10049487" y="315977"/>
                  <a:pt x="10055616" y="301743"/>
                  <a:pt x="10067925" y="296272"/>
                </a:cubicBezTo>
                <a:cubicBezTo>
                  <a:pt x="10085573" y="288428"/>
                  <a:pt x="10106137" y="290535"/>
                  <a:pt x="10125075" y="286747"/>
                </a:cubicBezTo>
                <a:cubicBezTo>
                  <a:pt x="10228188" y="266124"/>
                  <a:pt x="10068638" y="287726"/>
                  <a:pt x="10248900" y="267697"/>
                </a:cubicBezTo>
                <a:cubicBezTo>
                  <a:pt x="10267950" y="254997"/>
                  <a:pt x="10287293" y="242727"/>
                  <a:pt x="10306050" y="229597"/>
                </a:cubicBezTo>
                <a:cubicBezTo>
                  <a:pt x="10319055" y="220493"/>
                  <a:pt x="10329286" y="206596"/>
                  <a:pt x="10344150" y="201022"/>
                </a:cubicBezTo>
                <a:cubicBezTo>
                  <a:pt x="10380922" y="187232"/>
                  <a:pt x="10421986" y="187032"/>
                  <a:pt x="10458450" y="172447"/>
                </a:cubicBezTo>
                <a:cubicBezTo>
                  <a:pt x="10474325" y="166097"/>
                  <a:pt x="10490066" y="159400"/>
                  <a:pt x="10506075" y="153397"/>
                </a:cubicBezTo>
                <a:cubicBezTo>
                  <a:pt x="10515476" y="149872"/>
                  <a:pt x="10524665" y="144923"/>
                  <a:pt x="10534650" y="143872"/>
                </a:cubicBezTo>
                <a:cubicBezTo>
                  <a:pt x="10585269" y="138544"/>
                  <a:pt x="10636250" y="137522"/>
                  <a:pt x="10687050" y="134347"/>
                </a:cubicBezTo>
                <a:cubicBezTo>
                  <a:pt x="10789955" y="147210"/>
                  <a:pt x="10785029" y="151385"/>
                  <a:pt x="10915650" y="134347"/>
                </a:cubicBezTo>
                <a:cubicBezTo>
                  <a:pt x="10938570" y="131357"/>
                  <a:pt x="10959562" y="119314"/>
                  <a:pt x="10982325" y="115297"/>
                </a:cubicBezTo>
                <a:cubicBezTo>
                  <a:pt x="11013748" y="109752"/>
                  <a:pt x="11045825" y="108947"/>
                  <a:pt x="11077575" y="105772"/>
                </a:cubicBezTo>
                <a:cubicBezTo>
                  <a:pt x="11171206" y="79020"/>
                  <a:pt x="11122352" y="107508"/>
                  <a:pt x="11172825" y="48622"/>
                </a:cubicBezTo>
                <a:cubicBezTo>
                  <a:pt x="11266450" y="-60607"/>
                  <a:pt x="11141789" y="89183"/>
                  <a:pt x="11229975" y="997"/>
                </a:cubicBezTo>
                <a:cubicBezTo>
                  <a:pt x="11232220" y="-1248"/>
                  <a:pt x="11223625" y="997"/>
                  <a:pt x="11220450" y="997"/>
                </a:cubicBezTo>
                <a:lnTo>
                  <a:pt x="0" y="997"/>
                </a:lnTo>
                <a:lnTo>
                  <a:pt x="19050" y="1953622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337B7EB-B4DE-F37E-5743-9926AD36B09A}"/>
              </a:ext>
            </a:extLst>
          </p:cNvPr>
          <p:cNvSpPr/>
          <p:nvPr userDrawn="1"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847C188-CBBD-5F6F-6423-02A66974C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800" y="1134001"/>
            <a:ext cx="6477000" cy="629458"/>
          </a:xfrm>
        </p:spPr>
        <p:txBody>
          <a:bodyPr anchor="ctr" anchorCtr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7" descr="Ein Bild, das Pfeil enthält.&#10;&#10;Automatisch generierte Beschreibung">
            <a:extLst>
              <a:ext uri="{FF2B5EF4-FFF2-40B4-BE49-F238E27FC236}">
                <a16:creationId xmlns:a16="http://schemas.microsoft.com/office/drawing/2014/main" id="{60CB19CE-477D-1852-F7C7-7BF8F524EA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26513"/>
            <a:ext cx="3783088" cy="126678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8D37871-5522-010B-7EFC-E1683283F9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4156" y="3347984"/>
            <a:ext cx="4483510" cy="1344262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5D7A51C0-4E92-0F75-2E56-7B19678E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304800"/>
            <a:ext cx="7172325" cy="823913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46977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2B94BBB-8717-CFF4-AF60-F91095D54F64}"/>
              </a:ext>
            </a:extLst>
          </p:cNvPr>
          <p:cNvSpPr/>
          <p:nvPr userDrawn="1"/>
        </p:nvSpPr>
        <p:spPr>
          <a:xfrm>
            <a:off x="-9525" y="-997"/>
            <a:ext cx="11230344" cy="1991722"/>
          </a:xfrm>
          <a:custGeom>
            <a:avLst/>
            <a:gdLst>
              <a:gd name="connsiteX0" fmla="*/ 19050 w 11230344"/>
              <a:gd name="connsiteY0" fmla="*/ 1953622 h 1991722"/>
              <a:gd name="connsiteX1" fmla="*/ 19050 w 11230344"/>
              <a:gd name="connsiteY1" fmla="*/ 1953622 h 1991722"/>
              <a:gd name="connsiteX2" fmla="*/ 104775 w 11230344"/>
              <a:gd name="connsiteY2" fmla="*/ 1944097 h 1991722"/>
              <a:gd name="connsiteX3" fmla="*/ 152400 w 11230344"/>
              <a:gd name="connsiteY3" fmla="*/ 1963147 h 1991722"/>
              <a:gd name="connsiteX4" fmla="*/ 238125 w 11230344"/>
              <a:gd name="connsiteY4" fmla="*/ 1982197 h 1991722"/>
              <a:gd name="connsiteX5" fmla="*/ 276225 w 11230344"/>
              <a:gd name="connsiteY5" fmla="*/ 1991722 h 1991722"/>
              <a:gd name="connsiteX6" fmla="*/ 847725 w 11230344"/>
              <a:gd name="connsiteY6" fmla="*/ 1944097 h 1991722"/>
              <a:gd name="connsiteX7" fmla="*/ 876300 w 11230344"/>
              <a:gd name="connsiteY7" fmla="*/ 1905997 h 1991722"/>
              <a:gd name="connsiteX8" fmla="*/ 952500 w 11230344"/>
              <a:gd name="connsiteY8" fmla="*/ 1896472 h 1991722"/>
              <a:gd name="connsiteX9" fmla="*/ 1019175 w 11230344"/>
              <a:gd name="connsiteY9" fmla="*/ 1905997 h 1991722"/>
              <a:gd name="connsiteX10" fmla="*/ 1457325 w 11230344"/>
              <a:gd name="connsiteY10" fmla="*/ 1896472 h 1991722"/>
              <a:gd name="connsiteX11" fmla="*/ 1524000 w 11230344"/>
              <a:gd name="connsiteY11" fmla="*/ 1886947 h 1991722"/>
              <a:gd name="connsiteX12" fmla="*/ 1714500 w 11230344"/>
              <a:gd name="connsiteY12" fmla="*/ 1867897 h 1991722"/>
              <a:gd name="connsiteX13" fmla="*/ 1743075 w 11230344"/>
              <a:gd name="connsiteY13" fmla="*/ 1848847 h 1991722"/>
              <a:gd name="connsiteX14" fmla="*/ 1828800 w 11230344"/>
              <a:gd name="connsiteY14" fmla="*/ 1867897 h 1991722"/>
              <a:gd name="connsiteX15" fmla="*/ 1943100 w 11230344"/>
              <a:gd name="connsiteY15" fmla="*/ 1848847 h 1991722"/>
              <a:gd name="connsiteX16" fmla="*/ 1981200 w 11230344"/>
              <a:gd name="connsiteY16" fmla="*/ 1829797 h 1991722"/>
              <a:gd name="connsiteX17" fmla="*/ 2181225 w 11230344"/>
              <a:gd name="connsiteY17" fmla="*/ 1820272 h 1991722"/>
              <a:gd name="connsiteX18" fmla="*/ 2190750 w 11230344"/>
              <a:gd name="connsiteY18" fmla="*/ 1782172 h 1991722"/>
              <a:gd name="connsiteX19" fmla="*/ 2238375 w 11230344"/>
              <a:gd name="connsiteY19" fmla="*/ 1763122 h 1991722"/>
              <a:gd name="connsiteX20" fmla="*/ 2381250 w 11230344"/>
              <a:gd name="connsiteY20" fmla="*/ 1753597 h 1991722"/>
              <a:gd name="connsiteX21" fmla="*/ 2524125 w 11230344"/>
              <a:gd name="connsiteY21" fmla="*/ 1763122 h 1991722"/>
              <a:gd name="connsiteX22" fmla="*/ 2552700 w 11230344"/>
              <a:gd name="connsiteY22" fmla="*/ 1791697 h 1991722"/>
              <a:gd name="connsiteX23" fmla="*/ 2628900 w 11230344"/>
              <a:gd name="connsiteY23" fmla="*/ 1801222 h 1991722"/>
              <a:gd name="connsiteX24" fmla="*/ 3009900 w 11230344"/>
              <a:gd name="connsiteY24" fmla="*/ 1810747 h 1991722"/>
              <a:gd name="connsiteX25" fmla="*/ 3086100 w 11230344"/>
              <a:gd name="connsiteY25" fmla="*/ 1839322 h 1991722"/>
              <a:gd name="connsiteX26" fmla="*/ 3124200 w 11230344"/>
              <a:gd name="connsiteY26" fmla="*/ 1848847 h 1991722"/>
              <a:gd name="connsiteX27" fmla="*/ 3238500 w 11230344"/>
              <a:gd name="connsiteY27" fmla="*/ 1839322 h 1991722"/>
              <a:gd name="connsiteX28" fmla="*/ 3333750 w 11230344"/>
              <a:gd name="connsiteY28" fmla="*/ 1820272 h 1991722"/>
              <a:gd name="connsiteX29" fmla="*/ 3371850 w 11230344"/>
              <a:gd name="connsiteY29" fmla="*/ 1810747 h 1991722"/>
              <a:gd name="connsiteX30" fmla="*/ 3638550 w 11230344"/>
              <a:gd name="connsiteY30" fmla="*/ 1829797 h 1991722"/>
              <a:gd name="connsiteX31" fmla="*/ 3695700 w 11230344"/>
              <a:gd name="connsiteY31" fmla="*/ 1839322 h 1991722"/>
              <a:gd name="connsiteX32" fmla="*/ 4000500 w 11230344"/>
              <a:gd name="connsiteY32" fmla="*/ 1858372 h 1991722"/>
              <a:gd name="connsiteX33" fmla="*/ 4067175 w 11230344"/>
              <a:gd name="connsiteY33" fmla="*/ 1886947 h 1991722"/>
              <a:gd name="connsiteX34" fmla="*/ 4124325 w 11230344"/>
              <a:gd name="connsiteY34" fmla="*/ 1905997 h 1991722"/>
              <a:gd name="connsiteX35" fmla="*/ 4171950 w 11230344"/>
              <a:gd name="connsiteY35" fmla="*/ 1896472 h 1991722"/>
              <a:gd name="connsiteX36" fmla="*/ 4210050 w 11230344"/>
              <a:gd name="connsiteY36" fmla="*/ 1886947 h 1991722"/>
              <a:gd name="connsiteX37" fmla="*/ 4591050 w 11230344"/>
              <a:gd name="connsiteY37" fmla="*/ 1877422 h 1991722"/>
              <a:gd name="connsiteX38" fmla="*/ 4686300 w 11230344"/>
              <a:gd name="connsiteY38" fmla="*/ 1858372 h 1991722"/>
              <a:gd name="connsiteX39" fmla="*/ 4762500 w 11230344"/>
              <a:gd name="connsiteY39" fmla="*/ 1839322 h 1991722"/>
              <a:gd name="connsiteX40" fmla="*/ 4943475 w 11230344"/>
              <a:gd name="connsiteY40" fmla="*/ 1820272 h 1991722"/>
              <a:gd name="connsiteX41" fmla="*/ 5038725 w 11230344"/>
              <a:gd name="connsiteY41" fmla="*/ 1801222 h 1991722"/>
              <a:gd name="connsiteX42" fmla="*/ 5105400 w 11230344"/>
              <a:gd name="connsiteY42" fmla="*/ 1782172 h 1991722"/>
              <a:gd name="connsiteX43" fmla="*/ 5133975 w 11230344"/>
              <a:gd name="connsiteY43" fmla="*/ 1772647 h 1991722"/>
              <a:gd name="connsiteX44" fmla="*/ 5162550 w 11230344"/>
              <a:gd name="connsiteY44" fmla="*/ 1753597 h 1991722"/>
              <a:gd name="connsiteX45" fmla="*/ 5362575 w 11230344"/>
              <a:gd name="connsiteY45" fmla="*/ 1753597 h 1991722"/>
              <a:gd name="connsiteX46" fmla="*/ 5457825 w 11230344"/>
              <a:gd name="connsiteY46" fmla="*/ 1705972 h 1991722"/>
              <a:gd name="connsiteX47" fmla="*/ 5629275 w 11230344"/>
              <a:gd name="connsiteY47" fmla="*/ 1686922 h 1991722"/>
              <a:gd name="connsiteX48" fmla="*/ 5981700 w 11230344"/>
              <a:gd name="connsiteY48" fmla="*/ 1667872 h 1991722"/>
              <a:gd name="connsiteX49" fmla="*/ 6162675 w 11230344"/>
              <a:gd name="connsiteY49" fmla="*/ 1629772 h 1991722"/>
              <a:gd name="connsiteX50" fmla="*/ 6200775 w 11230344"/>
              <a:gd name="connsiteY50" fmla="*/ 1620247 h 1991722"/>
              <a:gd name="connsiteX51" fmla="*/ 6257925 w 11230344"/>
              <a:gd name="connsiteY51" fmla="*/ 1601197 h 1991722"/>
              <a:gd name="connsiteX52" fmla="*/ 6343650 w 11230344"/>
              <a:gd name="connsiteY52" fmla="*/ 1591672 h 1991722"/>
              <a:gd name="connsiteX53" fmla="*/ 6448425 w 11230344"/>
              <a:gd name="connsiteY53" fmla="*/ 1544047 h 1991722"/>
              <a:gd name="connsiteX54" fmla="*/ 6477000 w 11230344"/>
              <a:gd name="connsiteY54" fmla="*/ 1505947 h 1991722"/>
              <a:gd name="connsiteX55" fmla="*/ 6505575 w 11230344"/>
              <a:gd name="connsiteY55" fmla="*/ 1496422 h 1991722"/>
              <a:gd name="connsiteX56" fmla="*/ 6591300 w 11230344"/>
              <a:gd name="connsiteY56" fmla="*/ 1477372 h 1991722"/>
              <a:gd name="connsiteX57" fmla="*/ 6648450 w 11230344"/>
              <a:gd name="connsiteY57" fmla="*/ 1401172 h 1991722"/>
              <a:gd name="connsiteX58" fmla="*/ 6686550 w 11230344"/>
              <a:gd name="connsiteY58" fmla="*/ 1353547 h 1991722"/>
              <a:gd name="connsiteX59" fmla="*/ 6743700 w 11230344"/>
              <a:gd name="connsiteY59" fmla="*/ 1363072 h 1991722"/>
              <a:gd name="connsiteX60" fmla="*/ 6781800 w 11230344"/>
              <a:gd name="connsiteY60" fmla="*/ 1372597 h 1991722"/>
              <a:gd name="connsiteX61" fmla="*/ 6829425 w 11230344"/>
              <a:gd name="connsiteY61" fmla="*/ 1363072 h 1991722"/>
              <a:gd name="connsiteX62" fmla="*/ 6886575 w 11230344"/>
              <a:gd name="connsiteY62" fmla="*/ 1344022 h 1991722"/>
              <a:gd name="connsiteX63" fmla="*/ 6943725 w 11230344"/>
              <a:gd name="connsiteY63" fmla="*/ 1324972 h 1991722"/>
              <a:gd name="connsiteX64" fmla="*/ 7019925 w 11230344"/>
              <a:gd name="connsiteY64" fmla="*/ 1267822 h 1991722"/>
              <a:gd name="connsiteX65" fmla="*/ 7058025 w 11230344"/>
              <a:gd name="connsiteY65" fmla="*/ 1258297 h 1991722"/>
              <a:gd name="connsiteX66" fmla="*/ 7172325 w 11230344"/>
              <a:gd name="connsiteY66" fmla="*/ 1210672 h 1991722"/>
              <a:gd name="connsiteX67" fmla="*/ 7372350 w 11230344"/>
              <a:gd name="connsiteY67" fmla="*/ 1191622 h 1991722"/>
              <a:gd name="connsiteX68" fmla="*/ 7410450 w 11230344"/>
              <a:gd name="connsiteY68" fmla="*/ 1153522 h 1991722"/>
              <a:gd name="connsiteX69" fmla="*/ 7620000 w 11230344"/>
              <a:gd name="connsiteY69" fmla="*/ 1124947 h 1991722"/>
              <a:gd name="connsiteX70" fmla="*/ 7667625 w 11230344"/>
              <a:gd name="connsiteY70" fmla="*/ 1086847 h 1991722"/>
              <a:gd name="connsiteX71" fmla="*/ 7686675 w 11230344"/>
              <a:gd name="connsiteY71" fmla="*/ 1058272 h 1991722"/>
              <a:gd name="connsiteX72" fmla="*/ 7877175 w 11230344"/>
              <a:gd name="connsiteY72" fmla="*/ 1010647 h 1991722"/>
              <a:gd name="connsiteX73" fmla="*/ 7915275 w 11230344"/>
              <a:gd name="connsiteY73" fmla="*/ 982072 h 1991722"/>
              <a:gd name="connsiteX74" fmla="*/ 7943850 w 11230344"/>
              <a:gd name="connsiteY74" fmla="*/ 963022 h 1991722"/>
              <a:gd name="connsiteX75" fmla="*/ 8143875 w 11230344"/>
              <a:gd name="connsiteY75" fmla="*/ 943972 h 1991722"/>
              <a:gd name="connsiteX76" fmla="*/ 8220075 w 11230344"/>
              <a:gd name="connsiteY76" fmla="*/ 934447 h 1991722"/>
              <a:gd name="connsiteX77" fmla="*/ 8296275 w 11230344"/>
              <a:gd name="connsiteY77" fmla="*/ 905872 h 1991722"/>
              <a:gd name="connsiteX78" fmla="*/ 8410575 w 11230344"/>
              <a:gd name="connsiteY78" fmla="*/ 886822 h 1991722"/>
              <a:gd name="connsiteX79" fmla="*/ 8458200 w 11230344"/>
              <a:gd name="connsiteY79" fmla="*/ 877297 h 1991722"/>
              <a:gd name="connsiteX80" fmla="*/ 8648700 w 11230344"/>
              <a:gd name="connsiteY80" fmla="*/ 820147 h 1991722"/>
              <a:gd name="connsiteX81" fmla="*/ 8743950 w 11230344"/>
              <a:gd name="connsiteY81" fmla="*/ 801097 h 1991722"/>
              <a:gd name="connsiteX82" fmla="*/ 8820150 w 11230344"/>
              <a:gd name="connsiteY82" fmla="*/ 753472 h 1991722"/>
              <a:gd name="connsiteX83" fmla="*/ 8915400 w 11230344"/>
              <a:gd name="connsiteY83" fmla="*/ 715372 h 1991722"/>
              <a:gd name="connsiteX84" fmla="*/ 8963025 w 11230344"/>
              <a:gd name="connsiteY84" fmla="*/ 686797 h 1991722"/>
              <a:gd name="connsiteX85" fmla="*/ 8991600 w 11230344"/>
              <a:gd name="connsiteY85" fmla="*/ 667747 h 1991722"/>
              <a:gd name="connsiteX86" fmla="*/ 9086850 w 11230344"/>
              <a:gd name="connsiteY86" fmla="*/ 629647 h 1991722"/>
              <a:gd name="connsiteX87" fmla="*/ 9153525 w 11230344"/>
              <a:gd name="connsiteY87" fmla="*/ 601072 h 1991722"/>
              <a:gd name="connsiteX88" fmla="*/ 9286875 w 11230344"/>
              <a:gd name="connsiteY88" fmla="*/ 572497 h 1991722"/>
              <a:gd name="connsiteX89" fmla="*/ 9477375 w 11230344"/>
              <a:gd name="connsiteY89" fmla="*/ 524872 h 1991722"/>
              <a:gd name="connsiteX90" fmla="*/ 9553575 w 11230344"/>
              <a:gd name="connsiteY90" fmla="*/ 486772 h 1991722"/>
              <a:gd name="connsiteX91" fmla="*/ 9591675 w 11230344"/>
              <a:gd name="connsiteY91" fmla="*/ 467722 h 1991722"/>
              <a:gd name="connsiteX92" fmla="*/ 9667875 w 11230344"/>
              <a:gd name="connsiteY92" fmla="*/ 420097 h 1991722"/>
              <a:gd name="connsiteX93" fmla="*/ 9696450 w 11230344"/>
              <a:gd name="connsiteY93" fmla="*/ 391522 h 1991722"/>
              <a:gd name="connsiteX94" fmla="*/ 9963150 w 11230344"/>
              <a:gd name="connsiteY94" fmla="*/ 372472 h 1991722"/>
              <a:gd name="connsiteX95" fmla="*/ 10039350 w 11230344"/>
              <a:gd name="connsiteY95" fmla="*/ 324847 h 1991722"/>
              <a:gd name="connsiteX96" fmla="*/ 10067925 w 11230344"/>
              <a:gd name="connsiteY96" fmla="*/ 296272 h 1991722"/>
              <a:gd name="connsiteX97" fmla="*/ 10125075 w 11230344"/>
              <a:gd name="connsiteY97" fmla="*/ 286747 h 1991722"/>
              <a:gd name="connsiteX98" fmla="*/ 10248900 w 11230344"/>
              <a:gd name="connsiteY98" fmla="*/ 267697 h 1991722"/>
              <a:gd name="connsiteX99" fmla="*/ 10306050 w 11230344"/>
              <a:gd name="connsiteY99" fmla="*/ 229597 h 1991722"/>
              <a:gd name="connsiteX100" fmla="*/ 10344150 w 11230344"/>
              <a:gd name="connsiteY100" fmla="*/ 201022 h 1991722"/>
              <a:gd name="connsiteX101" fmla="*/ 10458450 w 11230344"/>
              <a:gd name="connsiteY101" fmla="*/ 172447 h 1991722"/>
              <a:gd name="connsiteX102" fmla="*/ 10506075 w 11230344"/>
              <a:gd name="connsiteY102" fmla="*/ 153397 h 1991722"/>
              <a:gd name="connsiteX103" fmla="*/ 10534650 w 11230344"/>
              <a:gd name="connsiteY103" fmla="*/ 143872 h 1991722"/>
              <a:gd name="connsiteX104" fmla="*/ 10687050 w 11230344"/>
              <a:gd name="connsiteY104" fmla="*/ 134347 h 1991722"/>
              <a:gd name="connsiteX105" fmla="*/ 10915650 w 11230344"/>
              <a:gd name="connsiteY105" fmla="*/ 134347 h 1991722"/>
              <a:gd name="connsiteX106" fmla="*/ 10982325 w 11230344"/>
              <a:gd name="connsiteY106" fmla="*/ 115297 h 1991722"/>
              <a:gd name="connsiteX107" fmla="*/ 11077575 w 11230344"/>
              <a:gd name="connsiteY107" fmla="*/ 105772 h 1991722"/>
              <a:gd name="connsiteX108" fmla="*/ 11172825 w 11230344"/>
              <a:gd name="connsiteY108" fmla="*/ 48622 h 1991722"/>
              <a:gd name="connsiteX109" fmla="*/ 11229975 w 11230344"/>
              <a:gd name="connsiteY109" fmla="*/ 997 h 1991722"/>
              <a:gd name="connsiteX110" fmla="*/ 11220450 w 11230344"/>
              <a:gd name="connsiteY110" fmla="*/ 997 h 1991722"/>
              <a:gd name="connsiteX111" fmla="*/ 0 w 11230344"/>
              <a:gd name="connsiteY111" fmla="*/ 997 h 1991722"/>
              <a:gd name="connsiteX112" fmla="*/ 19050 w 11230344"/>
              <a:gd name="connsiteY112" fmla="*/ 1953622 h 199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1230344" h="1991722">
                <a:moveTo>
                  <a:pt x="19050" y="1953622"/>
                </a:moveTo>
                <a:lnTo>
                  <a:pt x="19050" y="1953622"/>
                </a:lnTo>
                <a:cubicBezTo>
                  <a:pt x="47625" y="1950447"/>
                  <a:pt x="76097" y="1942049"/>
                  <a:pt x="104775" y="1944097"/>
                </a:cubicBezTo>
                <a:cubicBezTo>
                  <a:pt x="121829" y="1945315"/>
                  <a:pt x="135960" y="1958450"/>
                  <a:pt x="152400" y="1963147"/>
                </a:cubicBezTo>
                <a:cubicBezTo>
                  <a:pt x="180546" y="1971189"/>
                  <a:pt x="209603" y="1975615"/>
                  <a:pt x="238125" y="1982197"/>
                </a:cubicBezTo>
                <a:cubicBezTo>
                  <a:pt x="250881" y="1985141"/>
                  <a:pt x="263525" y="1988547"/>
                  <a:pt x="276225" y="1991722"/>
                </a:cubicBezTo>
                <a:cubicBezTo>
                  <a:pt x="459590" y="1985992"/>
                  <a:pt x="666976" y="1990742"/>
                  <a:pt x="847725" y="1944097"/>
                </a:cubicBezTo>
                <a:cubicBezTo>
                  <a:pt x="863096" y="1940130"/>
                  <a:pt x="861848" y="1912566"/>
                  <a:pt x="876300" y="1905997"/>
                </a:cubicBezTo>
                <a:cubicBezTo>
                  <a:pt x="899603" y="1895405"/>
                  <a:pt x="927100" y="1899647"/>
                  <a:pt x="952500" y="1896472"/>
                </a:cubicBezTo>
                <a:cubicBezTo>
                  <a:pt x="974725" y="1899647"/>
                  <a:pt x="996724" y="1905997"/>
                  <a:pt x="1019175" y="1905997"/>
                </a:cubicBezTo>
                <a:cubicBezTo>
                  <a:pt x="1165260" y="1905997"/>
                  <a:pt x="1311344" y="1901981"/>
                  <a:pt x="1457325" y="1896472"/>
                </a:cubicBezTo>
                <a:cubicBezTo>
                  <a:pt x="1479760" y="1895625"/>
                  <a:pt x="1501687" y="1889426"/>
                  <a:pt x="1524000" y="1886947"/>
                </a:cubicBezTo>
                <a:cubicBezTo>
                  <a:pt x="1587426" y="1879900"/>
                  <a:pt x="1651000" y="1874247"/>
                  <a:pt x="1714500" y="1867897"/>
                </a:cubicBezTo>
                <a:cubicBezTo>
                  <a:pt x="1724025" y="1861547"/>
                  <a:pt x="1731697" y="1850111"/>
                  <a:pt x="1743075" y="1848847"/>
                </a:cubicBezTo>
                <a:cubicBezTo>
                  <a:pt x="1768220" y="1846053"/>
                  <a:pt x="1803690" y="1859527"/>
                  <a:pt x="1828800" y="1867897"/>
                </a:cubicBezTo>
                <a:cubicBezTo>
                  <a:pt x="1856460" y="1864439"/>
                  <a:pt x="1911633" y="1860647"/>
                  <a:pt x="1943100" y="1848847"/>
                </a:cubicBezTo>
                <a:cubicBezTo>
                  <a:pt x="1956395" y="1843861"/>
                  <a:pt x="1967102" y="1831489"/>
                  <a:pt x="1981200" y="1829797"/>
                </a:cubicBezTo>
                <a:cubicBezTo>
                  <a:pt x="2047475" y="1821844"/>
                  <a:pt x="2114550" y="1823447"/>
                  <a:pt x="2181225" y="1820272"/>
                </a:cubicBezTo>
                <a:cubicBezTo>
                  <a:pt x="2184400" y="1807572"/>
                  <a:pt x="2181493" y="1791429"/>
                  <a:pt x="2190750" y="1782172"/>
                </a:cubicBezTo>
                <a:cubicBezTo>
                  <a:pt x="2202840" y="1770082"/>
                  <a:pt x="2221466" y="1765658"/>
                  <a:pt x="2238375" y="1763122"/>
                </a:cubicBezTo>
                <a:cubicBezTo>
                  <a:pt x="2285578" y="1756042"/>
                  <a:pt x="2333625" y="1756772"/>
                  <a:pt x="2381250" y="1753597"/>
                </a:cubicBezTo>
                <a:cubicBezTo>
                  <a:pt x="2428875" y="1756772"/>
                  <a:pt x="2477531" y="1752768"/>
                  <a:pt x="2524125" y="1763122"/>
                </a:cubicBezTo>
                <a:cubicBezTo>
                  <a:pt x="2537275" y="1766044"/>
                  <a:pt x="2540041" y="1787094"/>
                  <a:pt x="2552700" y="1791697"/>
                </a:cubicBezTo>
                <a:cubicBezTo>
                  <a:pt x="2576757" y="1800445"/>
                  <a:pt x="2603325" y="1800156"/>
                  <a:pt x="2628900" y="1801222"/>
                </a:cubicBezTo>
                <a:cubicBezTo>
                  <a:pt x="2755830" y="1806511"/>
                  <a:pt x="2882900" y="1807572"/>
                  <a:pt x="3009900" y="1810747"/>
                </a:cubicBezTo>
                <a:cubicBezTo>
                  <a:pt x="3035300" y="1820272"/>
                  <a:pt x="3060365" y="1830744"/>
                  <a:pt x="3086100" y="1839322"/>
                </a:cubicBezTo>
                <a:cubicBezTo>
                  <a:pt x="3098519" y="1843462"/>
                  <a:pt x="3111109" y="1848847"/>
                  <a:pt x="3124200" y="1848847"/>
                </a:cubicBezTo>
                <a:cubicBezTo>
                  <a:pt x="3162432" y="1848847"/>
                  <a:pt x="3200400" y="1842497"/>
                  <a:pt x="3238500" y="1839322"/>
                </a:cubicBezTo>
                <a:lnTo>
                  <a:pt x="3333750" y="1820272"/>
                </a:lnTo>
                <a:cubicBezTo>
                  <a:pt x="3346550" y="1817529"/>
                  <a:pt x="3358759" y="1810747"/>
                  <a:pt x="3371850" y="1810747"/>
                </a:cubicBezTo>
                <a:cubicBezTo>
                  <a:pt x="3414736" y="1810747"/>
                  <a:pt x="3579845" y="1822891"/>
                  <a:pt x="3638550" y="1829797"/>
                </a:cubicBezTo>
                <a:cubicBezTo>
                  <a:pt x="3657730" y="1832054"/>
                  <a:pt x="3676520" y="1837065"/>
                  <a:pt x="3695700" y="1839322"/>
                </a:cubicBezTo>
                <a:cubicBezTo>
                  <a:pt x="3801565" y="1851777"/>
                  <a:pt x="3889903" y="1853105"/>
                  <a:pt x="4000500" y="1858372"/>
                </a:cubicBezTo>
                <a:cubicBezTo>
                  <a:pt x="4092482" y="1889033"/>
                  <a:pt x="3949474" y="1839867"/>
                  <a:pt x="4067175" y="1886947"/>
                </a:cubicBezTo>
                <a:cubicBezTo>
                  <a:pt x="4085819" y="1894405"/>
                  <a:pt x="4124325" y="1905997"/>
                  <a:pt x="4124325" y="1905997"/>
                </a:cubicBezTo>
                <a:cubicBezTo>
                  <a:pt x="4140200" y="1902822"/>
                  <a:pt x="4156146" y="1899984"/>
                  <a:pt x="4171950" y="1896472"/>
                </a:cubicBezTo>
                <a:cubicBezTo>
                  <a:pt x="4184729" y="1893632"/>
                  <a:pt x="4196973" y="1887541"/>
                  <a:pt x="4210050" y="1886947"/>
                </a:cubicBezTo>
                <a:cubicBezTo>
                  <a:pt x="4336959" y="1881178"/>
                  <a:pt x="4464050" y="1880597"/>
                  <a:pt x="4591050" y="1877422"/>
                </a:cubicBezTo>
                <a:cubicBezTo>
                  <a:pt x="4622800" y="1871072"/>
                  <a:pt x="4654692" y="1865396"/>
                  <a:pt x="4686300" y="1858372"/>
                </a:cubicBezTo>
                <a:cubicBezTo>
                  <a:pt x="4711858" y="1852692"/>
                  <a:pt x="4736601" y="1843159"/>
                  <a:pt x="4762500" y="1839322"/>
                </a:cubicBezTo>
                <a:cubicBezTo>
                  <a:pt x="4822503" y="1830433"/>
                  <a:pt x="4883150" y="1826622"/>
                  <a:pt x="4943475" y="1820272"/>
                </a:cubicBezTo>
                <a:cubicBezTo>
                  <a:pt x="5013906" y="1796795"/>
                  <a:pt x="4916142" y="1827490"/>
                  <a:pt x="5038725" y="1801222"/>
                </a:cubicBezTo>
                <a:cubicBezTo>
                  <a:pt x="5061326" y="1796379"/>
                  <a:pt x="5083260" y="1788814"/>
                  <a:pt x="5105400" y="1782172"/>
                </a:cubicBezTo>
                <a:cubicBezTo>
                  <a:pt x="5115017" y="1779287"/>
                  <a:pt x="5124995" y="1777137"/>
                  <a:pt x="5133975" y="1772647"/>
                </a:cubicBezTo>
                <a:cubicBezTo>
                  <a:pt x="5144214" y="1767527"/>
                  <a:pt x="5153025" y="1759947"/>
                  <a:pt x="5162550" y="1753597"/>
                </a:cubicBezTo>
                <a:cubicBezTo>
                  <a:pt x="5167561" y="1753910"/>
                  <a:pt x="5317058" y="1776355"/>
                  <a:pt x="5362575" y="1753597"/>
                </a:cubicBezTo>
                <a:cubicBezTo>
                  <a:pt x="5456394" y="1706687"/>
                  <a:pt x="5294289" y="1732138"/>
                  <a:pt x="5457825" y="1705972"/>
                </a:cubicBezTo>
                <a:cubicBezTo>
                  <a:pt x="5514605" y="1696887"/>
                  <a:pt x="5629275" y="1686922"/>
                  <a:pt x="5629275" y="1686922"/>
                </a:cubicBezTo>
                <a:cubicBezTo>
                  <a:pt x="5786570" y="1647598"/>
                  <a:pt x="5514149" y="1712829"/>
                  <a:pt x="5981700" y="1667872"/>
                </a:cubicBezTo>
                <a:cubicBezTo>
                  <a:pt x="6043064" y="1661972"/>
                  <a:pt x="6102868" y="1644724"/>
                  <a:pt x="6162675" y="1629772"/>
                </a:cubicBezTo>
                <a:cubicBezTo>
                  <a:pt x="6175375" y="1626597"/>
                  <a:pt x="6188236" y="1624009"/>
                  <a:pt x="6200775" y="1620247"/>
                </a:cubicBezTo>
                <a:cubicBezTo>
                  <a:pt x="6220009" y="1614477"/>
                  <a:pt x="6238234" y="1605135"/>
                  <a:pt x="6257925" y="1601197"/>
                </a:cubicBezTo>
                <a:cubicBezTo>
                  <a:pt x="6286118" y="1595558"/>
                  <a:pt x="6315075" y="1594847"/>
                  <a:pt x="6343650" y="1591672"/>
                </a:cubicBezTo>
                <a:cubicBezTo>
                  <a:pt x="6389997" y="1580085"/>
                  <a:pt x="6402817" y="1580534"/>
                  <a:pt x="6448425" y="1544047"/>
                </a:cubicBezTo>
                <a:cubicBezTo>
                  <a:pt x="6460821" y="1534130"/>
                  <a:pt x="6464804" y="1516110"/>
                  <a:pt x="6477000" y="1505947"/>
                </a:cubicBezTo>
                <a:cubicBezTo>
                  <a:pt x="6484713" y="1499519"/>
                  <a:pt x="6495921" y="1499180"/>
                  <a:pt x="6505575" y="1496422"/>
                </a:cubicBezTo>
                <a:cubicBezTo>
                  <a:pt x="6536962" y="1487454"/>
                  <a:pt x="6558564" y="1483919"/>
                  <a:pt x="6591300" y="1477372"/>
                </a:cubicBezTo>
                <a:cubicBezTo>
                  <a:pt x="6647318" y="1421354"/>
                  <a:pt x="6593219" y="1480073"/>
                  <a:pt x="6648450" y="1401172"/>
                </a:cubicBezTo>
                <a:cubicBezTo>
                  <a:pt x="6660108" y="1384517"/>
                  <a:pt x="6673850" y="1369422"/>
                  <a:pt x="6686550" y="1353547"/>
                </a:cubicBezTo>
                <a:cubicBezTo>
                  <a:pt x="6705600" y="1356722"/>
                  <a:pt x="6724762" y="1359284"/>
                  <a:pt x="6743700" y="1363072"/>
                </a:cubicBezTo>
                <a:cubicBezTo>
                  <a:pt x="6756537" y="1365639"/>
                  <a:pt x="6768709" y="1372597"/>
                  <a:pt x="6781800" y="1372597"/>
                </a:cubicBezTo>
                <a:cubicBezTo>
                  <a:pt x="6797989" y="1372597"/>
                  <a:pt x="6813806" y="1367332"/>
                  <a:pt x="6829425" y="1363072"/>
                </a:cubicBezTo>
                <a:cubicBezTo>
                  <a:pt x="6848798" y="1357788"/>
                  <a:pt x="6867525" y="1350372"/>
                  <a:pt x="6886575" y="1344022"/>
                </a:cubicBezTo>
                <a:lnTo>
                  <a:pt x="6943725" y="1324972"/>
                </a:lnTo>
                <a:cubicBezTo>
                  <a:pt x="6973335" y="1295362"/>
                  <a:pt x="6977318" y="1286758"/>
                  <a:pt x="7019925" y="1267822"/>
                </a:cubicBezTo>
                <a:cubicBezTo>
                  <a:pt x="7031888" y="1262505"/>
                  <a:pt x="7045768" y="1262894"/>
                  <a:pt x="7058025" y="1258297"/>
                </a:cubicBezTo>
                <a:cubicBezTo>
                  <a:pt x="7096672" y="1243804"/>
                  <a:pt x="7131236" y="1214585"/>
                  <a:pt x="7172325" y="1210672"/>
                </a:cubicBezTo>
                <a:lnTo>
                  <a:pt x="7372350" y="1191622"/>
                </a:lnTo>
                <a:cubicBezTo>
                  <a:pt x="7385050" y="1178922"/>
                  <a:pt x="7396813" y="1165211"/>
                  <a:pt x="7410450" y="1153522"/>
                </a:cubicBezTo>
                <a:cubicBezTo>
                  <a:pt x="7470622" y="1101946"/>
                  <a:pt x="7526091" y="1129890"/>
                  <a:pt x="7620000" y="1124947"/>
                </a:cubicBezTo>
                <a:cubicBezTo>
                  <a:pt x="7635875" y="1112247"/>
                  <a:pt x="7653250" y="1101222"/>
                  <a:pt x="7667625" y="1086847"/>
                </a:cubicBezTo>
                <a:cubicBezTo>
                  <a:pt x="7675720" y="1078752"/>
                  <a:pt x="7677017" y="1064418"/>
                  <a:pt x="7686675" y="1058272"/>
                </a:cubicBezTo>
                <a:cubicBezTo>
                  <a:pt x="7763008" y="1009696"/>
                  <a:pt x="7787731" y="1018778"/>
                  <a:pt x="7877175" y="1010647"/>
                </a:cubicBezTo>
                <a:cubicBezTo>
                  <a:pt x="7889875" y="1001122"/>
                  <a:pt x="7902357" y="991299"/>
                  <a:pt x="7915275" y="982072"/>
                </a:cubicBezTo>
                <a:cubicBezTo>
                  <a:pt x="7924590" y="975418"/>
                  <a:pt x="7932558" y="964904"/>
                  <a:pt x="7943850" y="963022"/>
                </a:cubicBezTo>
                <a:cubicBezTo>
                  <a:pt x="8009915" y="952011"/>
                  <a:pt x="8077254" y="950864"/>
                  <a:pt x="8143875" y="943972"/>
                </a:cubicBezTo>
                <a:cubicBezTo>
                  <a:pt x="8169337" y="941338"/>
                  <a:pt x="8194675" y="937622"/>
                  <a:pt x="8220075" y="934447"/>
                </a:cubicBezTo>
                <a:cubicBezTo>
                  <a:pt x="8234642" y="928620"/>
                  <a:pt x="8276366" y="910849"/>
                  <a:pt x="8296275" y="905872"/>
                </a:cubicBezTo>
                <a:cubicBezTo>
                  <a:pt x="8341170" y="894648"/>
                  <a:pt x="8362188" y="894887"/>
                  <a:pt x="8410575" y="886822"/>
                </a:cubicBezTo>
                <a:cubicBezTo>
                  <a:pt x="8426544" y="884160"/>
                  <a:pt x="8442396" y="880809"/>
                  <a:pt x="8458200" y="877297"/>
                </a:cubicBezTo>
                <a:cubicBezTo>
                  <a:pt x="8549456" y="857018"/>
                  <a:pt x="8477616" y="862918"/>
                  <a:pt x="8648700" y="820147"/>
                </a:cubicBezTo>
                <a:cubicBezTo>
                  <a:pt x="8705536" y="805938"/>
                  <a:pt x="8673887" y="812774"/>
                  <a:pt x="8743950" y="801097"/>
                </a:cubicBezTo>
                <a:cubicBezTo>
                  <a:pt x="8769350" y="785222"/>
                  <a:pt x="8791734" y="762944"/>
                  <a:pt x="8820150" y="753472"/>
                </a:cubicBezTo>
                <a:cubicBezTo>
                  <a:pt x="8870950" y="736539"/>
                  <a:pt x="8873355" y="738731"/>
                  <a:pt x="8915400" y="715372"/>
                </a:cubicBezTo>
                <a:cubicBezTo>
                  <a:pt x="8931584" y="706381"/>
                  <a:pt x="8947326" y="696609"/>
                  <a:pt x="8963025" y="686797"/>
                </a:cubicBezTo>
                <a:cubicBezTo>
                  <a:pt x="8972733" y="680730"/>
                  <a:pt x="8981206" y="672544"/>
                  <a:pt x="8991600" y="667747"/>
                </a:cubicBezTo>
                <a:cubicBezTo>
                  <a:pt x="9022648" y="653417"/>
                  <a:pt x="9055230" y="642667"/>
                  <a:pt x="9086850" y="629647"/>
                </a:cubicBezTo>
                <a:cubicBezTo>
                  <a:pt x="9109209" y="620440"/>
                  <a:pt x="9129882" y="606138"/>
                  <a:pt x="9153525" y="601072"/>
                </a:cubicBezTo>
                <a:lnTo>
                  <a:pt x="9286875" y="572497"/>
                </a:lnTo>
                <a:cubicBezTo>
                  <a:pt x="9360553" y="556124"/>
                  <a:pt x="9402961" y="548126"/>
                  <a:pt x="9477375" y="524872"/>
                </a:cubicBezTo>
                <a:cubicBezTo>
                  <a:pt x="9539456" y="505472"/>
                  <a:pt x="9508211" y="512694"/>
                  <a:pt x="9553575" y="486772"/>
                </a:cubicBezTo>
                <a:cubicBezTo>
                  <a:pt x="9565903" y="479727"/>
                  <a:pt x="9579410" y="474876"/>
                  <a:pt x="9591675" y="467722"/>
                </a:cubicBezTo>
                <a:cubicBezTo>
                  <a:pt x="9617548" y="452630"/>
                  <a:pt x="9646695" y="441277"/>
                  <a:pt x="9667875" y="420097"/>
                </a:cubicBezTo>
                <a:cubicBezTo>
                  <a:pt x="9677400" y="410572"/>
                  <a:pt x="9683151" y="393667"/>
                  <a:pt x="9696450" y="391522"/>
                </a:cubicBezTo>
                <a:cubicBezTo>
                  <a:pt x="9784439" y="377330"/>
                  <a:pt x="9874250" y="378822"/>
                  <a:pt x="9963150" y="372472"/>
                </a:cubicBezTo>
                <a:cubicBezTo>
                  <a:pt x="10007219" y="357782"/>
                  <a:pt x="9991565" y="366659"/>
                  <a:pt x="10039350" y="324847"/>
                </a:cubicBezTo>
                <a:cubicBezTo>
                  <a:pt x="10049487" y="315977"/>
                  <a:pt x="10055616" y="301743"/>
                  <a:pt x="10067925" y="296272"/>
                </a:cubicBezTo>
                <a:cubicBezTo>
                  <a:pt x="10085573" y="288428"/>
                  <a:pt x="10106137" y="290535"/>
                  <a:pt x="10125075" y="286747"/>
                </a:cubicBezTo>
                <a:cubicBezTo>
                  <a:pt x="10228188" y="266124"/>
                  <a:pt x="10068638" y="287726"/>
                  <a:pt x="10248900" y="267697"/>
                </a:cubicBezTo>
                <a:cubicBezTo>
                  <a:pt x="10267950" y="254997"/>
                  <a:pt x="10287293" y="242727"/>
                  <a:pt x="10306050" y="229597"/>
                </a:cubicBezTo>
                <a:cubicBezTo>
                  <a:pt x="10319055" y="220493"/>
                  <a:pt x="10329286" y="206596"/>
                  <a:pt x="10344150" y="201022"/>
                </a:cubicBezTo>
                <a:cubicBezTo>
                  <a:pt x="10380922" y="187232"/>
                  <a:pt x="10421986" y="187032"/>
                  <a:pt x="10458450" y="172447"/>
                </a:cubicBezTo>
                <a:cubicBezTo>
                  <a:pt x="10474325" y="166097"/>
                  <a:pt x="10490066" y="159400"/>
                  <a:pt x="10506075" y="153397"/>
                </a:cubicBezTo>
                <a:cubicBezTo>
                  <a:pt x="10515476" y="149872"/>
                  <a:pt x="10524665" y="144923"/>
                  <a:pt x="10534650" y="143872"/>
                </a:cubicBezTo>
                <a:cubicBezTo>
                  <a:pt x="10585269" y="138544"/>
                  <a:pt x="10636250" y="137522"/>
                  <a:pt x="10687050" y="134347"/>
                </a:cubicBezTo>
                <a:cubicBezTo>
                  <a:pt x="10789955" y="147210"/>
                  <a:pt x="10785029" y="151385"/>
                  <a:pt x="10915650" y="134347"/>
                </a:cubicBezTo>
                <a:cubicBezTo>
                  <a:pt x="10938570" y="131357"/>
                  <a:pt x="10959562" y="119314"/>
                  <a:pt x="10982325" y="115297"/>
                </a:cubicBezTo>
                <a:cubicBezTo>
                  <a:pt x="11013748" y="109752"/>
                  <a:pt x="11045825" y="108947"/>
                  <a:pt x="11077575" y="105772"/>
                </a:cubicBezTo>
                <a:cubicBezTo>
                  <a:pt x="11171206" y="79020"/>
                  <a:pt x="11122352" y="107508"/>
                  <a:pt x="11172825" y="48622"/>
                </a:cubicBezTo>
                <a:cubicBezTo>
                  <a:pt x="11266450" y="-60607"/>
                  <a:pt x="11141789" y="89183"/>
                  <a:pt x="11229975" y="997"/>
                </a:cubicBezTo>
                <a:cubicBezTo>
                  <a:pt x="11232220" y="-1248"/>
                  <a:pt x="11223625" y="997"/>
                  <a:pt x="11220450" y="997"/>
                </a:cubicBezTo>
                <a:lnTo>
                  <a:pt x="0" y="997"/>
                </a:lnTo>
                <a:lnTo>
                  <a:pt x="19050" y="1953622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337B7EB-B4DE-F37E-5743-9926AD36B09A}"/>
              </a:ext>
            </a:extLst>
          </p:cNvPr>
          <p:cNvSpPr/>
          <p:nvPr userDrawn="1"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8D37871-5522-010B-7EFC-E1683283F9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156" y="4201995"/>
            <a:ext cx="4483510" cy="1344262"/>
          </a:xfrm>
          <a:prstGeom prst="rect">
            <a:avLst/>
          </a:prstGeom>
        </p:spPr>
      </p:pic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3D47A22-6A26-BE77-5AF1-786D30B2A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774" y="1825625"/>
            <a:ext cx="5207659" cy="4351338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5" name="Grafik 4" descr="Ein Bild, das Pfeil enthält.&#10;&#10;Automatisch generierte Beschreibung">
            <a:extLst>
              <a:ext uri="{FF2B5EF4-FFF2-40B4-BE49-F238E27FC236}">
                <a16:creationId xmlns:a16="http://schemas.microsoft.com/office/drawing/2014/main" id="{CB58BA2B-6B1D-41F6-4A5E-F1F0FB400A8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56" y="2264499"/>
            <a:ext cx="3783088" cy="126678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FCC698A-BC2F-5E24-525E-58E03B2B54A9}"/>
              </a:ext>
            </a:extLst>
          </p:cNvPr>
          <p:cNvSpPr txBox="1"/>
          <p:nvPr userDrawn="1"/>
        </p:nvSpPr>
        <p:spPr>
          <a:xfrm>
            <a:off x="485774" y="366622"/>
            <a:ext cx="5207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Atkinson Hyperlegible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81467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2B94BBB-8717-CFF4-AF60-F91095D54F64}"/>
              </a:ext>
            </a:extLst>
          </p:cNvPr>
          <p:cNvSpPr/>
          <p:nvPr userDrawn="1"/>
        </p:nvSpPr>
        <p:spPr>
          <a:xfrm>
            <a:off x="-9525" y="-997"/>
            <a:ext cx="11230344" cy="1991722"/>
          </a:xfrm>
          <a:custGeom>
            <a:avLst/>
            <a:gdLst>
              <a:gd name="connsiteX0" fmla="*/ 19050 w 11230344"/>
              <a:gd name="connsiteY0" fmla="*/ 1953622 h 1991722"/>
              <a:gd name="connsiteX1" fmla="*/ 19050 w 11230344"/>
              <a:gd name="connsiteY1" fmla="*/ 1953622 h 1991722"/>
              <a:gd name="connsiteX2" fmla="*/ 104775 w 11230344"/>
              <a:gd name="connsiteY2" fmla="*/ 1944097 h 1991722"/>
              <a:gd name="connsiteX3" fmla="*/ 152400 w 11230344"/>
              <a:gd name="connsiteY3" fmla="*/ 1963147 h 1991722"/>
              <a:gd name="connsiteX4" fmla="*/ 238125 w 11230344"/>
              <a:gd name="connsiteY4" fmla="*/ 1982197 h 1991722"/>
              <a:gd name="connsiteX5" fmla="*/ 276225 w 11230344"/>
              <a:gd name="connsiteY5" fmla="*/ 1991722 h 1991722"/>
              <a:gd name="connsiteX6" fmla="*/ 847725 w 11230344"/>
              <a:gd name="connsiteY6" fmla="*/ 1944097 h 1991722"/>
              <a:gd name="connsiteX7" fmla="*/ 876300 w 11230344"/>
              <a:gd name="connsiteY7" fmla="*/ 1905997 h 1991722"/>
              <a:gd name="connsiteX8" fmla="*/ 952500 w 11230344"/>
              <a:gd name="connsiteY8" fmla="*/ 1896472 h 1991722"/>
              <a:gd name="connsiteX9" fmla="*/ 1019175 w 11230344"/>
              <a:gd name="connsiteY9" fmla="*/ 1905997 h 1991722"/>
              <a:gd name="connsiteX10" fmla="*/ 1457325 w 11230344"/>
              <a:gd name="connsiteY10" fmla="*/ 1896472 h 1991722"/>
              <a:gd name="connsiteX11" fmla="*/ 1524000 w 11230344"/>
              <a:gd name="connsiteY11" fmla="*/ 1886947 h 1991722"/>
              <a:gd name="connsiteX12" fmla="*/ 1714500 w 11230344"/>
              <a:gd name="connsiteY12" fmla="*/ 1867897 h 1991722"/>
              <a:gd name="connsiteX13" fmla="*/ 1743075 w 11230344"/>
              <a:gd name="connsiteY13" fmla="*/ 1848847 h 1991722"/>
              <a:gd name="connsiteX14" fmla="*/ 1828800 w 11230344"/>
              <a:gd name="connsiteY14" fmla="*/ 1867897 h 1991722"/>
              <a:gd name="connsiteX15" fmla="*/ 1943100 w 11230344"/>
              <a:gd name="connsiteY15" fmla="*/ 1848847 h 1991722"/>
              <a:gd name="connsiteX16" fmla="*/ 1981200 w 11230344"/>
              <a:gd name="connsiteY16" fmla="*/ 1829797 h 1991722"/>
              <a:gd name="connsiteX17" fmla="*/ 2181225 w 11230344"/>
              <a:gd name="connsiteY17" fmla="*/ 1820272 h 1991722"/>
              <a:gd name="connsiteX18" fmla="*/ 2190750 w 11230344"/>
              <a:gd name="connsiteY18" fmla="*/ 1782172 h 1991722"/>
              <a:gd name="connsiteX19" fmla="*/ 2238375 w 11230344"/>
              <a:gd name="connsiteY19" fmla="*/ 1763122 h 1991722"/>
              <a:gd name="connsiteX20" fmla="*/ 2381250 w 11230344"/>
              <a:gd name="connsiteY20" fmla="*/ 1753597 h 1991722"/>
              <a:gd name="connsiteX21" fmla="*/ 2524125 w 11230344"/>
              <a:gd name="connsiteY21" fmla="*/ 1763122 h 1991722"/>
              <a:gd name="connsiteX22" fmla="*/ 2552700 w 11230344"/>
              <a:gd name="connsiteY22" fmla="*/ 1791697 h 1991722"/>
              <a:gd name="connsiteX23" fmla="*/ 2628900 w 11230344"/>
              <a:gd name="connsiteY23" fmla="*/ 1801222 h 1991722"/>
              <a:gd name="connsiteX24" fmla="*/ 3009900 w 11230344"/>
              <a:gd name="connsiteY24" fmla="*/ 1810747 h 1991722"/>
              <a:gd name="connsiteX25" fmla="*/ 3086100 w 11230344"/>
              <a:gd name="connsiteY25" fmla="*/ 1839322 h 1991722"/>
              <a:gd name="connsiteX26" fmla="*/ 3124200 w 11230344"/>
              <a:gd name="connsiteY26" fmla="*/ 1848847 h 1991722"/>
              <a:gd name="connsiteX27" fmla="*/ 3238500 w 11230344"/>
              <a:gd name="connsiteY27" fmla="*/ 1839322 h 1991722"/>
              <a:gd name="connsiteX28" fmla="*/ 3333750 w 11230344"/>
              <a:gd name="connsiteY28" fmla="*/ 1820272 h 1991722"/>
              <a:gd name="connsiteX29" fmla="*/ 3371850 w 11230344"/>
              <a:gd name="connsiteY29" fmla="*/ 1810747 h 1991722"/>
              <a:gd name="connsiteX30" fmla="*/ 3638550 w 11230344"/>
              <a:gd name="connsiteY30" fmla="*/ 1829797 h 1991722"/>
              <a:gd name="connsiteX31" fmla="*/ 3695700 w 11230344"/>
              <a:gd name="connsiteY31" fmla="*/ 1839322 h 1991722"/>
              <a:gd name="connsiteX32" fmla="*/ 4000500 w 11230344"/>
              <a:gd name="connsiteY32" fmla="*/ 1858372 h 1991722"/>
              <a:gd name="connsiteX33" fmla="*/ 4067175 w 11230344"/>
              <a:gd name="connsiteY33" fmla="*/ 1886947 h 1991722"/>
              <a:gd name="connsiteX34" fmla="*/ 4124325 w 11230344"/>
              <a:gd name="connsiteY34" fmla="*/ 1905997 h 1991722"/>
              <a:gd name="connsiteX35" fmla="*/ 4171950 w 11230344"/>
              <a:gd name="connsiteY35" fmla="*/ 1896472 h 1991722"/>
              <a:gd name="connsiteX36" fmla="*/ 4210050 w 11230344"/>
              <a:gd name="connsiteY36" fmla="*/ 1886947 h 1991722"/>
              <a:gd name="connsiteX37" fmla="*/ 4591050 w 11230344"/>
              <a:gd name="connsiteY37" fmla="*/ 1877422 h 1991722"/>
              <a:gd name="connsiteX38" fmla="*/ 4686300 w 11230344"/>
              <a:gd name="connsiteY38" fmla="*/ 1858372 h 1991722"/>
              <a:gd name="connsiteX39" fmla="*/ 4762500 w 11230344"/>
              <a:gd name="connsiteY39" fmla="*/ 1839322 h 1991722"/>
              <a:gd name="connsiteX40" fmla="*/ 4943475 w 11230344"/>
              <a:gd name="connsiteY40" fmla="*/ 1820272 h 1991722"/>
              <a:gd name="connsiteX41" fmla="*/ 5038725 w 11230344"/>
              <a:gd name="connsiteY41" fmla="*/ 1801222 h 1991722"/>
              <a:gd name="connsiteX42" fmla="*/ 5105400 w 11230344"/>
              <a:gd name="connsiteY42" fmla="*/ 1782172 h 1991722"/>
              <a:gd name="connsiteX43" fmla="*/ 5133975 w 11230344"/>
              <a:gd name="connsiteY43" fmla="*/ 1772647 h 1991722"/>
              <a:gd name="connsiteX44" fmla="*/ 5162550 w 11230344"/>
              <a:gd name="connsiteY44" fmla="*/ 1753597 h 1991722"/>
              <a:gd name="connsiteX45" fmla="*/ 5362575 w 11230344"/>
              <a:gd name="connsiteY45" fmla="*/ 1753597 h 1991722"/>
              <a:gd name="connsiteX46" fmla="*/ 5457825 w 11230344"/>
              <a:gd name="connsiteY46" fmla="*/ 1705972 h 1991722"/>
              <a:gd name="connsiteX47" fmla="*/ 5629275 w 11230344"/>
              <a:gd name="connsiteY47" fmla="*/ 1686922 h 1991722"/>
              <a:gd name="connsiteX48" fmla="*/ 5981700 w 11230344"/>
              <a:gd name="connsiteY48" fmla="*/ 1667872 h 1991722"/>
              <a:gd name="connsiteX49" fmla="*/ 6162675 w 11230344"/>
              <a:gd name="connsiteY49" fmla="*/ 1629772 h 1991722"/>
              <a:gd name="connsiteX50" fmla="*/ 6200775 w 11230344"/>
              <a:gd name="connsiteY50" fmla="*/ 1620247 h 1991722"/>
              <a:gd name="connsiteX51" fmla="*/ 6257925 w 11230344"/>
              <a:gd name="connsiteY51" fmla="*/ 1601197 h 1991722"/>
              <a:gd name="connsiteX52" fmla="*/ 6343650 w 11230344"/>
              <a:gd name="connsiteY52" fmla="*/ 1591672 h 1991722"/>
              <a:gd name="connsiteX53" fmla="*/ 6448425 w 11230344"/>
              <a:gd name="connsiteY53" fmla="*/ 1544047 h 1991722"/>
              <a:gd name="connsiteX54" fmla="*/ 6477000 w 11230344"/>
              <a:gd name="connsiteY54" fmla="*/ 1505947 h 1991722"/>
              <a:gd name="connsiteX55" fmla="*/ 6505575 w 11230344"/>
              <a:gd name="connsiteY55" fmla="*/ 1496422 h 1991722"/>
              <a:gd name="connsiteX56" fmla="*/ 6591300 w 11230344"/>
              <a:gd name="connsiteY56" fmla="*/ 1477372 h 1991722"/>
              <a:gd name="connsiteX57" fmla="*/ 6648450 w 11230344"/>
              <a:gd name="connsiteY57" fmla="*/ 1401172 h 1991722"/>
              <a:gd name="connsiteX58" fmla="*/ 6686550 w 11230344"/>
              <a:gd name="connsiteY58" fmla="*/ 1353547 h 1991722"/>
              <a:gd name="connsiteX59" fmla="*/ 6743700 w 11230344"/>
              <a:gd name="connsiteY59" fmla="*/ 1363072 h 1991722"/>
              <a:gd name="connsiteX60" fmla="*/ 6781800 w 11230344"/>
              <a:gd name="connsiteY60" fmla="*/ 1372597 h 1991722"/>
              <a:gd name="connsiteX61" fmla="*/ 6829425 w 11230344"/>
              <a:gd name="connsiteY61" fmla="*/ 1363072 h 1991722"/>
              <a:gd name="connsiteX62" fmla="*/ 6886575 w 11230344"/>
              <a:gd name="connsiteY62" fmla="*/ 1344022 h 1991722"/>
              <a:gd name="connsiteX63" fmla="*/ 6943725 w 11230344"/>
              <a:gd name="connsiteY63" fmla="*/ 1324972 h 1991722"/>
              <a:gd name="connsiteX64" fmla="*/ 7019925 w 11230344"/>
              <a:gd name="connsiteY64" fmla="*/ 1267822 h 1991722"/>
              <a:gd name="connsiteX65" fmla="*/ 7058025 w 11230344"/>
              <a:gd name="connsiteY65" fmla="*/ 1258297 h 1991722"/>
              <a:gd name="connsiteX66" fmla="*/ 7172325 w 11230344"/>
              <a:gd name="connsiteY66" fmla="*/ 1210672 h 1991722"/>
              <a:gd name="connsiteX67" fmla="*/ 7372350 w 11230344"/>
              <a:gd name="connsiteY67" fmla="*/ 1191622 h 1991722"/>
              <a:gd name="connsiteX68" fmla="*/ 7410450 w 11230344"/>
              <a:gd name="connsiteY68" fmla="*/ 1153522 h 1991722"/>
              <a:gd name="connsiteX69" fmla="*/ 7620000 w 11230344"/>
              <a:gd name="connsiteY69" fmla="*/ 1124947 h 1991722"/>
              <a:gd name="connsiteX70" fmla="*/ 7667625 w 11230344"/>
              <a:gd name="connsiteY70" fmla="*/ 1086847 h 1991722"/>
              <a:gd name="connsiteX71" fmla="*/ 7686675 w 11230344"/>
              <a:gd name="connsiteY71" fmla="*/ 1058272 h 1991722"/>
              <a:gd name="connsiteX72" fmla="*/ 7877175 w 11230344"/>
              <a:gd name="connsiteY72" fmla="*/ 1010647 h 1991722"/>
              <a:gd name="connsiteX73" fmla="*/ 7915275 w 11230344"/>
              <a:gd name="connsiteY73" fmla="*/ 982072 h 1991722"/>
              <a:gd name="connsiteX74" fmla="*/ 7943850 w 11230344"/>
              <a:gd name="connsiteY74" fmla="*/ 963022 h 1991722"/>
              <a:gd name="connsiteX75" fmla="*/ 8143875 w 11230344"/>
              <a:gd name="connsiteY75" fmla="*/ 943972 h 1991722"/>
              <a:gd name="connsiteX76" fmla="*/ 8220075 w 11230344"/>
              <a:gd name="connsiteY76" fmla="*/ 934447 h 1991722"/>
              <a:gd name="connsiteX77" fmla="*/ 8296275 w 11230344"/>
              <a:gd name="connsiteY77" fmla="*/ 905872 h 1991722"/>
              <a:gd name="connsiteX78" fmla="*/ 8410575 w 11230344"/>
              <a:gd name="connsiteY78" fmla="*/ 886822 h 1991722"/>
              <a:gd name="connsiteX79" fmla="*/ 8458200 w 11230344"/>
              <a:gd name="connsiteY79" fmla="*/ 877297 h 1991722"/>
              <a:gd name="connsiteX80" fmla="*/ 8648700 w 11230344"/>
              <a:gd name="connsiteY80" fmla="*/ 820147 h 1991722"/>
              <a:gd name="connsiteX81" fmla="*/ 8743950 w 11230344"/>
              <a:gd name="connsiteY81" fmla="*/ 801097 h 1991722"/>
              <a:gd name="connsiteX82" fmla="*/ 8820150 w 11230344"/>
              <a:gd name="connsiteY82" fmla="*/ 753472 h 1991722"/>
              <a:gd name="connsiteX83" fmla="*/ 8915400 w 11230344"/>
              <a:gd name="connsiteY83" fmla="*/ 715372 h 1991722"/>
              <a:gd name="connsiteX84" fmla="*/ 8963025 w 11230344"/>
              <a:gd name="connsiteY84" fmla="*/ 686797 h 1991722"/>
              <a:gd name="connsiteX85" fmla="*/ 8991600 w 11230344"/>
              <a:gd name="connsiteY85" fmla="*/ 667747 h 1991722"/>
              <a:gd name="connsiteX86" fmla="*/ 9086850 w 11230344"/>
              <a:gd name="connsiteY86" fmla="*/ 629647 h 1991722"/>
              <a:gd name="connsiteX87" fmla="*/ 9153525 w 11230344"/>
              <a:gd name="connsiteY87" fmla="*/ 601072 h 1991722"/>
              <a:gd name="connsiteX88" fmla="*/ 9286875 w 11230344"/>
              <a:gd name="connsiteY88" fmla="*/ 572497 h 1991722"/>
              <a:gd name="connsiteX89" fmla="*/ 9477375 w 11230344"/>
              <a:gd name="connsiteY89" fmla="*/ 524872 h 1991722"/>
              <a:gd name="connsiteX90" fmla="*/ 9553575 w 11230344"/>
              <a:gd name="connsiteY90" fmla="*/ 486772 h 1991722"/>
              <a:gd name="connsiteX91" fmla="*/ 9591675 w 11230344"/>
              <a:gd name="connsiteY91" fmla="*/ 467722 h 1991722"/>
              <a:gd name="connsiteX92" fmla="*/ 9667875 w 11230344"/>
              <a:gd name="connsiteY92" fmla="*/ 420097 h 1991722"/>
              <a:gd name="connsiteX93" fmla="*/ 9696450 w 11230344"/>
              <a:gd name="connsiteY93" fmla="*/ 391522 h 1991722"/>
              <a:gd name="connsiteX94" fmla="*/ 9963150 w 11230344"/>
              <a:gd name="connsiteY94" fmla="*/ 372472 h 1991722"/>
              <a:gd name="connsiteX95" fmla="*/ 10039350 w 11230344"/>
              <a:gd name="connsiteY95" fmla="*/ 324847 h 1991722"/>
              <a:gd name="connsiteX96" fmla="*/ 10067925 w 11230344"/>
              <a:gd name="connsiteY96" fmla="*/ 296272 h 1991722"/>
              <a:gd name="connsiteX97" fmla="*/ 10125075 w 11230344"/>
              <a:gd name="connsiteY97" fmla="*/ 286747 h 1991722"/>
              <a:gd name="connsiteX98" fmla="*/ 10248900 w 11230344"/>
              <a:gd name="connsiteY98" fmla="*/ 267697 h 1991722"/>
              <a:gd name="connsiteX99" fmla="*/ 10306050 w 11230344"/>
              <a:gd name="connsiteY99" fmla="*/ 229597 h 1991722"/>
              <a:gd name="connsiteX100" fmla="*/ 10344150 w 11230344"/>
              <a:gd name="connsiteY100" fmla="*/ 201022 h 1991722"/>
              <a:gd name="connsiteX101" fmla="*/ 10458450 w 11230344"/>
              <a:gd name="connsiteY101" fmla="*/ 172447 h 1991722"/>
              <a:gd name="connsiteX102" fmla="*/ 10506075 w 11230344"/>
              <a:gd name="connsiteY102" fmla="*/ 153397 h 1991722"/>
              <a:gd name="connsiteX103" fmla="*/ 10534650 w 11230344"/>
              <a:gd name="connsiteY103" fmla="*/ 143872 h 1991722"/>
              <a:gd name="connsiteX104" fmla="*/ 10687050 w 11230344"/>
              <a:gd name="connsiteY104" fmla="*/ 134347 h 1991722"/>
              <a:gd name="connsiteX105" fmla="*/ 10915650 w 11230344"/>
              <a:gd name="connsiteY105" fmla="*/ 134347 h 1991722"/>
              <a:gd name="connsiteX106" fmla="*/ 10982325 w 11230344"/>
              <a:gd name="connsiteY106" fmla="*/ 115297 h 1991722"/>
              <a:gd name="connsiteX107" fmla="*/ 11077575 w 11230344"/>
              <a:gd name="connsiteY107" fmla="*/ 105772 h 1991722"/>
              <a:gd name="connsiteX108" fmla="*/ 11172825 w 11230344"/>
              <a:gd name="connsiteY108" fmla="*/ 48622 h 1991722"/>
              <a:gd name="connsiteX109" fmla="*/ 11229975 w 11230344"/>
              <a:gd name="connsiteY109" fmla="*/ 997 h 1991722"/>
              <a:gd name="connsiteX110" fmla="*/ 11220450 w 11230344"/>
              <a:gd name="connsiteY110" fmla="*/ 997 h 1991722"/>
              <a:gd name="connsiteX111" fmla="*/ 0 w 11230344"/>
              <a:gd name="connsiteY111" fmla="*/ 997 h 1991722"/>
              <a:gd name="connsiteX112" fmla="*/ 19050 w 11230344"/>
              <a:gd name="connsiteY112" fmla="*/ 1953622 h 199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1230344" h="1991722">
                <a:moveTo>
                  <a:pt x="19050" y="1953622"/>
                </a:moveTo>
                <a:lnTo>
                  <a:pt x="19050" y="1953622"/>
                </a:lnTo>
                <a:cubicBezTo>
                  <a:pt x="47625" y="1950447"/>
                  <a:pt x="76097" y="1942049"/>
                  <a:pt x="104775" y="1944097"/>
                </a:cubicBezTo>
                <a:cubicBezTo>
                  <a:pt x="121829" y="1945315"/>
                  <a:pt x="135960" y="1958450"/>
                  <a:pt x="152400" y="1963147"/>
                </a:cubicBezTo>
                <a:cubicBezTo>
                  <a:pt x="180546" y="1971189"/>
                  <a:pt x="209603" y="1975615"/>
                  <a:pt x="238125" y="1982197"/>
                </a:cubicBezTo>
                <a:cubicBezTo>
                  <a:pt x="250881" y="1985141"/>
                  <a:pt x="263525" y="1988547"/>
                  <a:pt x="276225" y="1991722"/>
                </a:cubicBezTo>
                <a:cubicBezTo>
                  <a:pt x="459590" y="1985992"/>
                  <a:pt x="666976" y="1990742"/>
                  <a:pt x="847725" y="1944097"/>
                </a:cubicBezTo>
                <a:cubicBezTo>
                  <a:pt x="863096" y="1940130"/>
                  <a:pt x="861848" y="1912566"/>
                  <a:pt x="876300" y="1905997"/>
                </a:cubicBezTo>
                <a:cubicBezTo>
                  <a:pt x="899603" y="1895405"/>
                  <a:pt x="927100" y="1899647"/>
                  <a:pt x="952500" y="1896472"/>
                </a:cubicBezTo>
                <a:cubicBezTo>
                  <a:pt x="974725" y="1899647"/>
                  <a:pt x="996724" y="1905997"/>
                  <a:pt x="1019175" y="1905997"/>
                </a:cubicBezTo>
                <a:cubicBezTo>
                  <a:pt x="1165260" y="1905997"/>
                  <a:pt x="1311344" y="1901981"/>
                  <a:pt x="1457325" y="1896472"/>
                </a:cubicBezTo>
                <a:cubicBezTo>
                  <a:pt x="1479760" y="1895625"/>
                  <a:pt x="1501687" y="1889426"/>
                  <a:pt x="1524000" y="1886947"/>
                </a:cubicBezTo>
                <a:cubicBezTo>
                  <a:pt x="1587426" y="1879900"/>
                  <a:pt x="1651000" y="1874247"/>
                  <a:pt x="1714500" y="1867897"/>
                </a:cubicBezTo>
                <a:cubicBezTo>
                  <a:pt x="1724025" y="1861547"/>
                  <a:pt x="1731697" y="1850111"/>
                  <a:pt x="1743075" y="1848847"/>
                </a:cubicBezTo>
                <a:cubicBezTo>
                  <a:pt x="1768220" y="1846053"/>
                  <a:pt x="1803690" y="1859527"/>
                  <a:pt x="1828800" y="1867897"/>
                </a:cubicBezTo>
                <a:cubicBezTo>
                  <a:pt x="1856460" y="1864439"/>
                  <a:pt x="1911633" y="1860647"/>
                  <a:pt x="1943100" y="1848847"/>
                </a:cubicBezTo>
                <a:cubicBezTo>
                  <a:pt x="1956395" y="1843861"/>
                  <a:pt x="1967102" y="1831489"/>
                  <a:pt x="1981200" y="1829797"/>
                </a:cubicBezTo>
                <a:cubicBezTo>
                  <a:pt x="2047475" y="1821844"/>
                  <a:pt x="2114550" y="1823447"/>
                  <a:pt x="2181225" y="1820272"/>
                </a:cubicBezTo>
                <a:cubicBezTo>
                  <a:pt x="2184400" y="1807572"/>
                  <a:pt x="2181493" y="1791429"/>
                  <a:pt x="2190750" y="1782172"/>
                </a:cubicBezTo>
                <a:cubicBezTo>
                  <a:pt x="2202840" y="1770082"/>
                  <a:pt x="2221466" y="1765658"/>
                  <a:pt x="2238375" y="1763122"/>
                </a:cubicBezTo>
                <a:cubicBezTo>
                  <a:pt x="2285578" y="1756042"/>
                  <a:pt x="2333625" y="1756772"/>
                  <a:pt x="2381250" y="1753597"/>
                </a:cubicBezTo>
                <a:cubicBezTo>
                  <a:pt x="2428875" y="1756772"/>
                  <a:pt x="2477531" y="1752768"/>
                  <a:pt x="2524125" y="1763122"/>
                </a:cubicBezTo>
                <a:cubicBezTo>
                  <a:pt x="2537275" y="1766044"/>
                  <a:pt x="2540041" y="1787094"/>
                  <a:pt x="2552700" y="1791697"/>
                </a:cubicBezTo>
                <a:cubicBezTo>
                  <a:pt x="2576757" y="1800445"/>
                  <a:pt x="2603325" y="1800156"/>
                  <a:pt x="2628900" y="1801222"/>
                </a:cubicBezTo>
                <a:cubicBezTo>
                  <a:pt x="2755830" y="1806511"/>
                  <a:pt x="2882900" y="1807572"/>
                  <a:pt x="3009900" y="1810747"/>
                </a:cubicBezTo>
                <a:cubicBezTo>
                  <a:pt x="3035300" y="1820272"/>
                  <a:pt x="3060365" y="1830744"/>
                  <a:pt x="3086100" y="1839322"/>
                </a:cubicBezTo>
                <a:cubicBezTo>
                  <a:pt x="3098519" y="1843462"/>
                  <a:pt x="3111109" y="1848847"/>
                  <a:pt x="3124200" y="1848847"/>
                </a:cubicBezTo>
                <a:cubicBezTo>
                  <a:pt x="3162432" y="1848847"/>
                  <a:pt x="3200400" y="1842497"/>
                  <a:pt x="3238500" y="1839322"/>
                </a:cubicBezTo>
                <a:lnTo>
                  <a:pt x="3333750" y="1820272"/>
                </a:lnTo>
                <a:cubicBezTo>
                  <a:pt x="3346550" y="1817529"/>
                  <a:pt x="3358759" y="1810747"/>
                  <a:pt x="3371850" y="1810747"/>
                </a:cubicBezTo>
                <a:cubicBezTo>
                  <a:pt x="3414736" y="1810747"/>
                  <a:pt x="3579845" y="1822891"/>
                  <a:pt x="3638550" y="1829797"/>
                </a:cubicBezTo>
                <a:cubicBezTo>
                  <a:pt x="3657730" y="1832054"/>
                  <a:pt x="3676520" y="1837065"/>
                  <a:pt x="3695700" y="1839322"/>
                </a:cubicBezTo>
                <a:cubicBezTo>
                  <a:pt x="3801565" y="1851777"/>
                  <a:pt x="3889903" y="1853105"/>
                  <a:pt x="4000500" y="1858372"/>
                </a:cubicBezTo>
                <a:cubicBezTo>
                  <a:pt x="4092482" y="1889033"/>
                  <a:pt x="3949474" y="1839867"/>
                  <a:pt x="4067175" y="1886947"/>
                </a:cubicBezTo>
                <a:cubicBezTo>
                  <a:pt x="4085819" y="1894405"/>
                  <a:pt x="4124325" y="1905997"/>
                  <a:pt x="4124325" y="1905997"/>
                </a:cubicBezTo>
                <a:cubicBezTo>
                  <a:pt x="4140200" y="1902822"/>
                  <a:pt x="4156146" y="1899984"/>
                  <a:pt x="4171950" y="1896472"/>
                </a:cubicBezTo>
                <a:cubicBezTo>
                  <a:pt x="4184729" y="1893632"/>
                  <a:pt x="4196973" y="1887541"/>
                  <a:pt x="4210050" y="1886947"/>
                </a:cubicBezTo>
                <a:cubicBezTo>
                  <a:pt x="4336959" y="1881178"/>
                  <a:pt x="4464050" y="1880597"/>
                  <a:pt x="4591050" y="1877422"/>
                </a:cubicBezTo>
                <a:cubicBezTo>
                  <a:pt x="4622800" y="1871072"/>
                  <a:pt x="4654692" y="1865396"/>
                  <a:pt x="4686300" y="1858372"/>
                </a:cubicBezTo>
                <a:cubicBezTo>
                  <a:pt x="4711858" y="1852692"/>
                  <a:pt x="4736601" y="1843159"/>
                  <a:pt x="4762500" y="1839322"/>
                </a:cubicBezTo>
                <a:cubicBezTo>
                  <a:pt x="4822503" y="1830433"/>
                  <a:pt x="4883150" y="1826622"/>
                  <a:pt x="4943475" y="1820272"/>
                </a:cubicBezTo>
                <a:cubicBezTo>
                  <a:pt x="5013906" y="1796795"/>
                  <a:pt x="4916142" y="1827490"/>
                  <a:pt x="5038725" y="1801222"/>
                </a:cubicBezTo>
                <a:cubicBezTo>
                  <a:pt x="5061326" y="1796379"/>
                  <a:pt x="5083260" y="1788814"/>
                  <a:pt x="5105400" y="1782172"/>
                </a:cubicBezTo>
                <a:cubicBezTo>
                  <a:pt x="5115017" y="1779287"/>
                  <a:pt x="5124995" y="1777137"/>
                  <a:pt x="5133975" y="1772647"/>
                </a:cubicBezTo>
                <a:cubicBezTo>
                  <a:pt x="5144214" y="1767527"/>
                  <a:pt x="5153025" y="1759947"/>
                  <a:pt x="5162550" y="1753597"/>
                </a:cubicBezTo>
                <a:cubicBezTo>
                  <a:pt x="5167561" y="1753910"/>
                  <a:pt x="5317058" y="1776355"/>
                  <a:pt x="5362575" y="1753597"/>
                </a:cubicBezTo>
                <a:cubicBezTo>
                  <a:pt x="5456394" y="1706687"/>
                  <a:pt x="5294289" y="1732138"/>
                  <a:pt x="5457825" y="1705972"/>
                </a:cubicBezTo>
                <a:cubicBezTo>
                  <a:pt x="5514605" y="1696887"/>
                  <a:pt x="5629275" y="1686922"/>
                  <a:pt x="5629275" y="1686922"/>
                </a:cubicBezTo>
                <a:cubicBezTo>
                  <a:pt x="5786570" y="1647598"/>
                  <a:pt x="5514149" y="1712829"/>
                  <a:pt x="5981700" y="1667872"/>
                </a:cubicBezTo>
                <a:cubicBezTo>
                  <a:pt x="6043064" y="1661972"/>
                  <a:pt x="6102868" y="1644724"/>
                  <a:pt x="6162675" y="1629772"/>
                </a:cubicBezTo>
                <a:cubicBezTo>
                  <a:pt x="6175375" y="1626597"/>
                  <a:pt x="6188236" y="1624009"/>
                  <a:pt x="6200775" y="1620247"/>
                </a:cubicBezTo>
                <a:cubicBezTo>
                  <a:pt x="6220009" y="1614477"/>
                  <a:pt x="6238234" y="1605135"/>
                  <a:pt x="6257925" y="1601197"/>
                </a:cubicBezTo>
                <a:cubicBezTo>
                  <a:pt x="6286118" y="1595558"/>
                  <a:pt x="6315075" y="1594847"/>
                  <a:pt x="6343650" y="1591672"/>
                </a:cubicBezTo>
                <a:cubicBezTo>
                  <a:pt x="6389997" y="1580085"/>
                  <a:pt x="6402817" y="1580534"/>
                  <a:pt x="6448425" y="1544047"/>
                </a:cubicBezTo>
                <a:cubicBezTo>
                  <a:pt x="6460821" y="1534130"/>
                  <a:pt x="6464804" y="1516110"/>
                  <a:pt x="6477000" y="1505947"/>
                </a:cubicBezTo>
                <a:cubicBezTo>
                  <a:pt x="6484713" y="1499519"/>
                  <a:pt x="6495921" y="1499180"/>
                  <a:pt x="6505575" y="1496422"/>
                </a:cubicBezTo>
                <a:cubicBezTo>
                  <a:pt x="6536962" y="1487454"/>
                  <a:pt x="6558564" y="1483919"/>
                  <a:pt x="6591300" y="1477372"/>
                </a:cubicBezTo>
                <a:cubicBezTo>
                  <a:pt x="6647318" y="1421354"/>
                  <a:pt x="6593219" y="1480073"/>
                  <a:pt x="6648450" y="1401172"/>
                </a:cubicBezTo>
                <a:cubicBezTo>
                  <a:pt x="6660108" y="1384517"/>
                  <a:pt x="6673850" y="1369422"/>
                  <a:pt x="6686550" y="1353547"/>
                </a:cubicBezTo>
                <a:cubicBezTo>
                  <a:pt x="6705600" y="1356722"/>
                  <a:pt x="6724762" y="1359284"/>
                  <a:pt x="6743700" y="1363072"/>
                </a:cubicBezTo>
                <a:cubicBezTo>
                  <a:pt x="6756537" y="1365639"/>
                  <a:pt x="6768709" y="1372597"/>
                  <a:pt x="6781800" y="1372597"/>
                </a:cubicBezTo>
                <a:cubicBezTo>
                  <a:pt x="6797989" y="1372597"/>
                  <a:pt x="6813806" y="1367332"/>
                  <a:pt x="6829425" y="1363072"/>
                </a:cubicBezTo>
                <a:cubicBezTo>
                  <a:pt x="6848798" y="1357788"/>
                  <a:pt x="6867525" y="1350372"/>
                  <a:pt x="6886575" y="1344022"/>
                </a:cubicBezTo>
                <a:lnTo>
                  <a:pt x="6943725" y="1324972"/>
                </a:lnTo>
                <a:cubicBezTo>
                  <a:pt x="6973335" y="1295362"/>
                  <a:pt x="6977318" y="1286758"/>
                  <a:pt x="7019925" y="1267822"/>
                </a:cubicBezTo>
                <a:cubicBezTo>
                  <a:pt x="7031888" y="1262505"/>
                  <a:pt x="7045768" y="1262894"/>
                  <a:pt x="7058025" y="1258297"/>
                </a:cubicBezTo>
                <a:cubicBezTo>
                  <a:pt x="7096672" y="1243804"/>
                  <a:pt x="7131236" y="1214585"/>
                  <a:pt x="7172325" y="1210672"/>
                </a:cubicBezTo>
                <a:lnTo>
                  <a:pt x="7372350" y="1191622"/>
                </a:lnTo>
                <a:cubicBezTo>
                  <a:pt x="7385050" y="1178922"/>
                  <a:pt x="7396813" y="1165211"/>
                  <a:pt x="7410450" y="1153522"/>
                </a:cubicBezTo>
                <a:cubicBezTo>
                  <a:pt x="7470622" y="1101946"/>
                  <a:pt x="7526091" y="1129890"/>
                  <a:pt x="7620000" y="1124947"/>
                </a:cubicBezTo>
                <a:cubicBezTo>
                  <a:pt x="7635875" y="1112247"/>
                  <a:pt x="7653250" y="1101222"/>
                  <a:pt x="7667625" y="1086847"/>
                </a:cubicBezTo>
                <a:cubicBezTo>
                  <a:pt x="7675720" y="1078752"/>
                  <a:pt x="7677017" y="1064418"/>
                  <a:pt x="7686675" y="1058272"/>
                </a:cubicBezTo>
                <a:cubicBezTo>
                  <a:pt x="7763008" y="1009696"/>
                  <a:pt x="7787731" y="1018778"/>
                  <a:pt x="7877175" y="1010647"/>
                </a:cubicBezTo>
                <a:cubicBezTo>
                  <a:pt x="7889875" y="1001122"/>
                  <a:pt x="7902357" y="991299"/>
                  <a:pt x="7915275" y="982072"/>
                </a:cubicBezTo>
                <a:cubicBezTo>
                  <a:pt x="7924590" y="975418"/>
                  <a:pt x="7932558" y="964904"/>
                  <a:pt x="7943850" y="963022"/>
                </a:cubicBezTo>
                <a:cubicBezTo>
                  <a:pt x="8009915" y="952011"/>
                  <a:pt x="8077254" y="950864"/>
                  <a:pt x="8143875" y="943972"/>
                </a:cubicBezTo>
                <a:cubicBezTo>
                  <a:pt x="8169337" y="941338"/>
                  <a:pt x="8194675" y="937622"/>
                  <a:pt x="8220075" y="934447"/>
                </a:cubicBezTo>
                <a:cubicBezTo>
                  <a:pt x="8234642" y="928620"/>
                  <a:pt x="8276366" y="910849"/>
                  <a:pt x="8296275" y="905872"/>
                </a:cubicBezTo>
                <a:cubicBezTo>
                  <a:pt x="8341170" y="894648"/>
                  <a:pt x="8362188" y="894887"/>
                  <a:pt x="8410575" y="886822"/>
                </a:cubicBezTo>
                <a:cubicBezTo>
                  <a:pt x="8426544" y="884160"/>
                  <a:pt x="8442396" y="880809"/>
                  <a:pt x="8458200" y="877297"/>
                </a:cubicBezTo>
                <a:cubicBezTo>
                  <a:pt x="8549456" y="857018"/>
                  <a:pt x="8477616" y="862918"/>
                  <a:pt x="8648700" y="820147"/>
                </a:cubicBezTo>
                <a:cubicBezTo>
                  <a:pt x="8705536" y="805938"/>
                  <a:pt x="8673887" y="812774"/>
                  <a:pt x="8743950" y="801097"/>
                </a:cubicBezTo>
                <a:cubicBezTo>
                  <a:pt x="8769350" y="785222"/>
                  <a:pt x="8791734" y="762944"/>
                  <a:pt x="8820150" y="753472"/>
                </a:cubicBezTo>
                <a:cubicBezTo>
                  <a:pt x="8870950" y="736539"/>
                  <a:pt x="8873355" y="738731"/>
                  <a:pt x="8915400" y="715372"/>
                </a:cubicBezTo>
                <a:cubicBezTo>
                  <a:pt x="8931584" y="706381"/>
                  <a:pt x="8947326" y="696609"/>
                  <a:pt x="8963025" y="686797"/>
                </a:cubicBezTo>
                <a:cubicBezTo>
                  <a:pt x="8972733" y="680730"/>
                  <a:pt x="8981206" y="672544"/>
                  <a:pt x="8991600" y="667747"/>
                </a:cubicBezTo>
                <a:cubicBezTo>
                  <a:pt x="9022648" y="653417"/>
                  <a:pt x="9055230" y="642667"/>
                  <a:pt x="9086850" y="629647"/>
                </a:cubicBezTo>
                <a:cubicBezTo>
                  <a:pt x="9109209" y="620440"/>
                  <a:pt x="9129882" y="606138"/>
                  <a:pt x="9153525" y="601072"/>
                </a:cubicBezTo>
                <a:lnTo>
                  <a:pt x="9286875" y="572497"/>
                </a:lnTo>
                <a:cubicBezTo>
                  <a:pt x="9360553" y="556124"/>
                  <a:pt x="9402961" y="548126"/>
                  <a:pt x="9477375" y="524872"/>
                </a:cubicBezTo>
                <a:cubicBezTo>
                  <a:pt x="9539456" y="505472"/>
                  <a:pt x="9508211" y="512694"/>
                  <a:pt x="9553575" y="486772"/>
                </a:cubicBezTo>
                <a:cubicBezTo>
                  <a:pt x="9565903" y="479727"/>
                  <a:pt x="9579410" y="474876"/>
                  <a:pt x="9591675" y="467722"/>
                </a:cubicBezTo>
                <a:cubicBezTo>
                  <a:pt x="9617548" y="452630"/>
                  <a:pt x="9646695" y="441277"/>
                  <a:pt x="9667875" y="420097"/>
                </a:cubicBezTo>
                <a:cubicBezTo>
                  <a:pt x="9677400" y="410572"/>
                  <a:pt x="9683151" y="393667"/>
                  <a:pt x="9696450" y="391522"/>
                </a:cubicBezTo>
                <a:cubicBezTo>
                  <a:pt x="9784439" y="377330"/>
                  <a:pt x="9874250" y="378822"/>
                  <a:pt x="9963150" y="372472"/>
                </a:cubicBezTo>
                <a:cubicBezTo>
                  <a:pt x="10007219" y="357782"/>
                  <a:pt x="9991565" y="366659"/>
                  <a:pt x="10039350" y="324847"/>
                </a:cubicBezTo>
                <a:cubicBezTo>
                  <a:pt x="10049487" y="315977"/>
                  <a:pt x="10055616" y="301743"/>
                  <a:pt x="10067925" y="296272"/>
                </a:cubicBezTo>
                <a:cubicBezTo>
                  <a:pt x="10085573" y="288428"/>
                  <a:pt x="10106137" y="290535"/>
                  <a:pt x="10125075" y="286747"/>
                </a:cubicBezTo>
                <a:cubicBezTo>
                  <a:pt x="10228188" y="266124"/>
                  <a:pt x="10068638" y="287726"/>
                  <a:pt x="10248900" y="267697"/>
                </a:cubicBezTo>
                <a:cubicBezTo>
                  <a:pt x="10267950" y="254997"/>
                  <a:pt x="10287293" y="242727"/>
                  <a:pt x="10306050" y="229597"/>
                </a:cubicBezTo>
                <a:cubicBezTo>
                  <a:pt x="10319055" y="220493"/>
                  <a:pt x="10329286" y="206596"/>
                  <a:pt x="10344150" y="201022"/>
                </a:cubicBezTo>
                <a:cubicBezTo>
                  <a:pt x="10380922" y="187232"/>
                  <a:pt x="10421986" y="187032"/>
                  <a:pt x="10458450" y="172447"/>
                </a:cubicBezTo>
                <a:cubicBezTo>
                  <a:pt x="10474325" y="166097"/>
                  <a:pt x="10490066" y="159400"/>
                  <a:pt x="10506075" y="153397"/>
                </a:cubicBezTo>
                <a:cubicBezTo>
                  <a:pt x="10515476" y="149872"/>
                  <a:pt x="10524665" y="144923"/>
                  <a:pt x="10534650" y="143872"/>
                </a:cubicBezTo>
                <a:cubicBezTo>
                  <a:pt x="10585269" y="138544"/>
                  <a:pt x="10636250" y="137522"/>
                  <a:pt x="10687050" y="134347"/>
                </a:cubicBezTo>
                <a:cubicBezTo>
                  <a:pt x="10789955" y="147210"/>
                  <a:pt x="10785029" y="151385"/>
                  <a:pt x="10915650" y="134347"/>
                </a:cubicBezTo>
                <a:cubicBezTo>
                  <a:pt x="10938570" y="131357"/>
                  <a:pt x="10959562" y="119314"/>
                  <a:pt x="10982325" y="115297"/>
                </a:cubicBezTo>
                <a:cubicBezTo>
                  <a:pt x="11013748" y="109752"/>
                  <a:pt x="11045825" y="108947"/>
                  <a:pt x="11077575" y="105772"/>
                </a:cubicBezTo>
                <a:cubicBezTo>
                  <a:pt x="11171206" y="79020"/>
                  <a:pt x="11122352" y="107508"/>
                  <a:pt x="11172825" y="48622"/>
                </a:cubicBezTo>
                <a:cubicBezTo>
                  <a:pt x="11266450" y="-60607"/>
                  <a:pt x="11141789" y="89183"/>
                  <a:pt x="11229975" y="997"/>
                </a:cubicBezTo>
                <a:cubicBezTo>
                  <a:pt x="11232220" y="-1248"/>
                  <a:pt x="11223625" y="997"/>
                  <a:pt x="11220450" y="997"/>
                </a:cubicBezTo>
                <a:lnTo>
                  <a:pt x="0" y="997"/>
                </a:lnTo>
                <a:lnTo>
                  <a:pt x="19050" y="1953622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337B7EB-B4DE-F37E-5743-9926AD36B09A}"/>
              </a:ext>
            </a:extLst>
          </p:cNvPr>
          <p:cNvSpPr/>
          <p:nvPr userDrawn="1"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8D37871-5522-010B-7EFC-E1683283F9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156" y="4201995"/>
            <a:ext cx="4483510" cy="1344262"/>
          </a:xfrm>
          <a:prstGeom prst="rect">
            <a:avLst/>
          </a:prstGeom>
        </p:spPr>
      </p:pic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3D47A22-6A26-BE77-5AF1-786D30B2A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774" y="1825625"/>
            <a:ext cx="5207659" cy="4351338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5" name="Grafik 4" descr="Ein Bild, das Pfeil enthält.&#10;&#10;Automatisch generierte Beschreibung">
            <a:extLst>
              <a:ext uri="{FF2B5EF4-FFF2-40B4-BE49-F238E27FC236}">
                <a16:creationId xmlns:a16="http://schemas.microsoft.com/office/drawing/2014/main" id="{CB58BA2B-6B1D-41F6-4A5E-F1F0FB400A8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56" y="2264499"/>
            <a:ext cx="3783088" cy="126678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31C3896-184C-3F1E-50AF-195DBC388889}"/>
              </a:ext>
            </a:extLst>
          </p:cNvPr>
          <p:cNvSpPr txBox="1"/>
          <p:nvPr userDrawn="1"/>
        </p:nvSpPr>
        <p:spPr>
          <a:xfrm>
            <a:off x="485774" y="366622"/>
            <a:ext cx="5207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Atkinson Hyperlegible"/>
              </a:rPr>
              <a:t>Inhalte</a:t>
            </a:r>
          </a:p>
        </p:txBody>
      </p:sp>
    </p:spTree>
    <p:extLst>
      <p:ext uri="{BB962C8B-B14F-4D97-AF65-F5344CB8AC3E}">
        <p14:creationId xmlns:p14="http://schemas.microsoft.com/office/powerpoint/2010/main" val="233393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D277E52-1BA8-33F0-C0D9-30ACEBC44676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BE4886-0006-BE1A-D674-6BC9EDE22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F904A8-6974-B0E4-839C-7B966A1CE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tkinson Hyperlegible"/>
              </a:defRPr>
            </a:lvl1pPr>
            <a:lvl2pPr>
              <a:defRPr>
                <a:latin typeface="Atkinson Hyperlegible"/>
              </a:defRPr>
            </a:lvl2pPr>
            <a:lvl3pPr>
              <a:defRPr>
                <a:latin typeface="Atkinson Hyperlegible"/>
              </a:defRPr>
            </a:lvl3pPr>
            <a:lvl4pPr>
              <a:defRPr>
                <a:latin typeface="Atkinson Hyperlegible"/>
              </a:defRPr>
            </a:lvl4pPr>
            <a:lvl5pPr>
              <a:defRPr>
                <a:latin typeface="Atkinson Hyperlegible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2BC9943-6700-C494-193D-E3218A3A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89A4806-26BF-28B4-291F-126D8D457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DE3E0495-E8EC-2B49-89F5-20491CEED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A98B138-0993-311D-47D7-06149AACA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36704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DCB7FCD-0A55-C733-A6B5-D072EE07BFF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65DAED9-371E-37BB-1B76-FC04F3F791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4F20E6-AF56-1409-9943-9BB916546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4925" y="1825625"/>
            <a:ext cx="48768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DA3144C-A4A5-E398-8F4F-44C31439C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1825625"/>
            <a:ext cx="48768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7C85B4-959C-5D28-F8B1-46985ED6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D9D9439-2B7F-3433-3EC3-02CF51E5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34190C-B13C-0031-12B8-ECDA51E1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A4E188C-4D77-52BA-040D-996BE7C74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73710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DCB7FCD-0A55-C733-A6B5-D072EE07BFF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65DAED9-371E-37BB-1B76-FC04F3F791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4F20E6-AF56-1409-9943-9BB916546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4925" y="1825625"/>
            <a:ext cx="32400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DA3144C-A4A5-E398-8F4F-44C31439C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0112" y="1825625"/>
            <a:ext cx="32400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7C85B4-959C-5D28-F8B1-46985ED6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D9D9439-2B7F-3433-3EC3-02CF51E5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34190C-B13C-0031-12B8-ECDA51E1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A4E188C-4D77-52BA-040D-996BE7C74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D759B349-5575-1E3E-9574-8A2CDCB3ECC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15300" y="1835150"/>
            <a:ext cx="32400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9724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A3372507-EC28-AAA6-52DF-9D57E906329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73D4F47-8E35-D114-EC08-F82A34C593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DC789E-6597-DD7D-5A44-A42EECCD4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924" y="1681163"/>
            <a:ext cx="477837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14B66C-DF4B-5BEF-25CC-DEFCA3319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04924" y="2505075"/>
            <a:ext cx="4778375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80B94BE-E27C-56DF-F031-AC19CF580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3122" y="1681163"/>
            <a:ext cx="505226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1726223-552B-5344-339B-F8B897351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3122" y="2505075"/>
            <a:ext cx="5052266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80EE72C-3ACE-6914-8006-4453F3F5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CD021F4-5531-0F8C-A7BD-D5C3754D1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BC49496-4F81-C9E4-E653-72B4B3BD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B38BBC-C950-0804-BA18-3C3B2AA9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0291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A3372507-EC28-AAA6-52DF-9D57E906329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73D4F47-8E35-D114-EC08-F82A34C593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DC789E-6597-DD7D-5A44-A42EECCD4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924" y="1857375"/>
            <a:ext cx="3240000" cy="64770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14B66C-DF4B-5BEF-25CC-DEFCA3319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04924" y="2505075"/>
            <a:ext cx="324000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80B94BE-E27C-56DF-F031-AC19CF580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12872" y="1857375"/>
            <a:ext cx="3240000" cy="64770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1726223-552B-5344-339B-F8B897351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12872" y="2505075"/>
            <a:ext cx="324000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80EE72C-3ACE-6914-8006-4453F3F5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CD021F4-5531-0F8C-A7BD-D5C3754D1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BC49496-4F81-C9E4-E653-72B4B3BD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B38BBC-C950-0804-BA18-3C3B2AA9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87F91BAE-1EFC-B602-7D01-BF2B15A65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08898" y="1857375"/>
            <a:ext cx="3240000" cy="64770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12C8F30E-7586-03CE-5DE6-05123828CE5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8898" y="2505075"/>
            <a:ext cx="324000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164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70961490-E7FC-9079-B00F-1951E14A5453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FBC7D9F-2460-53CB-84EC-2F32AC2679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EB332A8-CA21-1CCF-6704-1461FB3A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175D31-DD76-7360-3DA9-6ED6ECDE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4CB7BBD-3F17-61E6-4503-64D1A454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98B595-36CF-5BF8-BAC7-931D5E46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93940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8376B607-C60F-D3E3-722B-747598E42F31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4E7D1F4-6045-5FDB-CB2B-1CFACA6ACC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061B8DE-2768-3E32-7002-D0F9AB1DE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BAEBBB-87FF-7DC5-4136-FCD501C5E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62B20A-70A0-5B20-162B-56C0A129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4494C7F7-2BB3-8CB3-FE25-A1D5AC64A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20592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6720DBD-08D3-2446-E5EA-0848A9F735F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4692831-5BC0-457E-84BA-763B464177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DE787F-49E3-1D2D-C03F-1ABF0155F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28799"/>
            <a:ext cx="6172200" cy="4257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6713F49-776F-CCEF-FB71-F695B3481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0" y="1828799"/>
            <a:ext cx="3476625" cy="42164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A58088-815F-215B-3B6E-792B7CB9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D69BFE2-F84B-B746-23F8-3C5AEB0B6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B3138A-3689-261F-90E6-2AD44612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484D9F2C-B01E-4AF9-7B23-3D649703F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29054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4607E468-2AB3-9FAA-D198-5872508DF051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5196720-44D8-E2B8-EE57-89130813A1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69311C-7E9A-4BFE-2C29-FEC8ECE1B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933575"/>
            <a:ext cx="3932237" cy="8953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782AE07-A229-8CF3-A364-B7CE9AF619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933575"/>
            <a:ext cx="6172200" cy="4098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726AD7-A015-94B9-AD66-D7BFDB5BB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34730"/>
            <a:ext cx="3932237" cy="32057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E75BE8-27A7-BECF-BF45-F72906D41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7C83DA-3357-BAA5-1CAE-141CFAD08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324E22-89C3-3D00-3BE0-9ECA7233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EBA59EB9-C9C8-3E9A-F87A-C8793501623C}"/>
              </a:ext>
            </a:extLst>
          </p:cNvPr>
          <p:cNvSpPr txBox="1">
            <a:spLocks/>
          </p:cNvSpPr>
          <p:nvPr userDrawn="1"/>
        </p:nvSpPr>
        <p:spPr>
          <a:xfrm>
            <a:off x="1295400" y="493200"/>
            <a:ext cx="10058400" cy="8172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tkinson Hyperlegible"/>
                <a:ea typeface="+mj-ea"/>
                <a:cs typeface="+mj-cs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39929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DF3CC5F4-D141-5F21-45FB-1CB4E84E7DB5}"/>
              </a:ext>
            </a:extLst>
          </p:cNvPr>
          <p:cNvSpPr/>
          <p:nvPr userDrawn="1"/>
        </p:nvSpPr>
        <p:spPr>
          <a:xfrm>
            <a:off x="-9525" y="-997"/>
            <a:ext cx="11230344" cy="1991722"/>
          </a:xfrm>
          <a:custGeom>
            <a:avLst/>
            <a:gdLst>
              <a:gd name="connsiteX0" fmla="*/ 19050 w 11230344"/>
              <a:gd name="connsiteY0" fmla="*/ 1953622 h 1991722"/>
              <a:gd name="connsiteX1" fmla="*/ 19050 w 11230344"/>
              <a:gd name="connsiteY1" fmla="*/ 1953622 h 1991722"/>
              <a:gd name="connsiteX2" fmla="*/ 104775 w 11230344"/>
              <a:gd name="connsiteY2" fmla="*/ 1944097 h 1991722"/>
              <a:gd name="connsiteX3" fmla="*/ 152400 w 11230344"/>
              <a:gd name="connsiteY3" fmla="*/ 1963147 h 1991722"/>
              <a:gd name="connsiteX4" fmla="*/ 238125 w 11230344"/>
              <a:gd name="connsiteY4" fmla="*/ 1982197 h 1991722"/>
              <a:gd name="connsiteX5" fmla="*/ 276225 w 11230344"/>
              <a:gd name="connsiteY5" fmla="*/ 1991722 h 1991722"/>
              <a:gd name="connsiteX6" fmla="*/ 847725 w 11230344"/>
              <a:gd name="connsiteY6" fmla="*/ 1944097 h 1991722"/>
              <a:gd name="connsiteX7" fmla="*/ 876300 w 11230344"/>
              <a:gd name="connsiteY7" fmla="*/ 1905997 h 1991722"/>
              <a:gd name="connsiteX8" fmla="*/ 952500 w 11230344"/>
              <a:gd name="connsiteY8" fmla="*/ 1896472 h 1991722"/>
              <a:gd name="connsiteX9" fmla="*/ 1019175 w 11230344"/>
              <a:gd name="connsiteY9" fmla="*/ 1905997 h 1991722"/>
              <a:gd name="connsiteX10" fmla="*/ 1457325 w 11230344"/>
              <a:gd name="connsiteY10" fmla="*/ 1896472 h 1991722"/>
              <a:gd name="connsiteX11" fmla="*/ 1524000 w 11230344"/>
              <a:gd name="connsiteY11" fmla="*/ 1886947 h 1991722"/>
              <a:gd name="connsiteX12" fmla="*/ 1714500 w 11230344"/>
              <a:gd name="connsiteY12" fmla="*/ 1867897 h 1991722"/>
              <a:gd name="connsiteX13" fmla="*/ 1743075 w 11230344"/>
              <a:gd name="connsiteY13" fmla="*/ 1848847 h 1991722"/>
              <a:gd name="connsiteX14" fmla="*/ 1828800 w 11230344"/>
              <a:gd name="connsiteY14" fmla="*/ 1867897 h 1991722"/>
              <a:gd name="connsiteX15" fmla="*/ 1943100 w 11230344"/>
              <a:gd name="connsiteY15" fmla="*/ 1848847 h 1991722"/>
              <a:gd name="connsiteX16" fmla="*/ 1981200 w 11230344"/>
              <a:gd name="connsiteY16" fmla="*/ 1829797 h 1991722"/>
              <a:gd name="connsiteX17" fmla="*/ 2181225 w 11230344"/>
              <a:gd name="connsiteY17" fmla="*/ 1820272 h 1991722"/>
              <a:gd name="connsiteX18" fmla="*/ 2190750 w 11230344"/>
              <a:gd name="connsiteY18" fmla="*/ 1782172 h 1991722"/>
              <a:gd name="connsiteX19" fmla="*/ 2238375 w 11230344"/>
              <a:gd name="connsiteY19" fmla="*/ 1763122 h 1991722"/>
              <a:gd name="connsiteX20" fmla="*/ 2381250 w 11230344"/>
              <a:gd name="connsiteY20" fmla="*/ 1753597 h 1991722"/>
              <a:gd name="connsiteX21" fmla="*/ 2524125 w 11230344"/>
              <a:gd name="connsiteY21" fmla="*/ 1763122 h 1991722"/>
              <a:gd name="connsiteX22" fmla="*/ 2552700 w 11230344"/>
              <a:gd name="connsiteY22" fmla="*/ 1791697 h 1991722"/>
              <a:gd name="connsiteX23" fmla="*/ 2628900 w 11230344"/>
              <a:gd name="connsiteY23" fmla="*/ 1801222 h 1991722"/>
              <a:gd name="connsiteX24" fmla="*/ 3009900 w 11230344"/>
              <a:gd name="connsiteY24" fmla="*/ 1810747 h 1991722"/>
              <a:gd name="connsiteX25" fmla="*/ 3086100 w 11230344"/>
              <a:gd name="connsiteY25" fmla="*/ 1839322 h 1991722"/>
              <a:gd name="connsiteX26" fmla="*/ 3124200 w 11230344"/>
              <a:gd name="connsiteY26" fmla="*/ 1848847 h 1991722"/>
              <a:gd name="connsiteX27" fmla="*/ 3238500 w 11230344"/>
              <a:gd name="connsiteY27" fmla="*/ 1839322 h 1991722"/>
              <a:gd name="connsiteX28" fmla="*/ 3333750 w 11230344"/>
              <a:gd name="connsiteY28" fmla="*/ 1820272 h 1991722"/>
              <a:gd name="connsiteX29" fmla="*/ 3371850 w 11230344"/>
              <a:gd name="connsiteY29" fmla="*/ 1810747 h 1991722"/>
              <a:gd name="connsiteX30" fmla="*/ 3638550 w 11230344"/>
              <a:gd name="connsiteY30" fmla="*/ 1829797 h 1991722"/>
              <a:gd name="connsiteX31" fmla="*/ 3695700 w 11230344"/>
              <a:gd name="connsiteY31" fmla="*/ 1839322 h 1991722"/>
              <a:gd name="connsiteX32" fmla="*/ 4000500 w 11230344"/>
              <a:gd name="connsiteY32" fmla="*/ 1858372 h 1991722"/>
              <a:gd name="connsiteX33" fmla="*/ 4067175 w 11230344"/>
              <a:gd name="connsiteY33" fmla="*/ 1886947 h 1991722"/>
              <a:gd name="connsiteX34" fmla="*/ 4124325 w 11230344"/>
              <a:gd name="connsiteY34" fmla="*/ 1905997 h 1991722"/>
              <a:gd name="connsiteX35" fmla="*/ 4171950 w 11230344"/>
              <a:gd name="connsiteY35" fmla="*/ 1896472 h 1991722"/>
              <a:gd name="connsiteX36" fmla="*/ 4210050 w 11230344"/>
              <a:gd name="connsiteY36" fmla="*/ 1886947 h 1991722"/>
              <a:gd name="connsiteX37" fmla="*/ 4591050 w 11230344"/>
              <a:gd name="connsiteY37" fmla="*/ 1877422 h 1991722"/>
              <a:gd name="connsiteX38" fmla="*/ 4686300 w 11230344"/>
              <a:gd name="connsiteY38" fmla="*/ 1858372 h 1991722"/>
              <a:gd name="connsiteX39" fmla="*/ 4762500 w 11230344"/>
              <a:gd name="connsiteY39" fmla="*/ 1839322 h 1991722"/>
              <a:gd name="connsiteX40" fmla="*/ 4943475 w 11230344"/>
              <a:gd name="connsiteY40" fmla="*/ 1820272 h 1991722"/>
              <a:gd name="connsiteX41" fmla="*/ 5038725 w 11230344"/>
              <a:gd name="connsiteY41" fmla="*/ 1801222 h 1991722"/>
              <a:gd name="connsiteX42" fmla="*/ 5105400 w 11230344"/>
              <a:gd name="connsiteY42" fmla="*/ 1782172 h 1991722"/>
              <a:gd name="connsiteX43" fmla="*/ 5133975 w 11230344"/>
              <a:gd name="connsiteY43" fmla="*/ 1772647 h 1991722"/>
              <a:gd name="connsiteX44" fmla="*/ 5162550 w 11230344"/>
              <a:gd name="connsiteY44" fmla="*/ 1753597 h 1991722"/>
              <a:gd name="connsiteX45" fmla="*/ 5362575 w 11230344"/>
              <a:gd name="connsiteY45" fmla="*/ 1753597 h 1991722"/>
              <a:gd name="connsiteX46" fmla="*/ 5457825 w 11230344"/>
              <a:gd name="connsiteY46" fmla="*/ 1705972 h 1991722"/>
              <a:gd name="connsiteX47" fmla="*/ 5629275 w 11230344"/>
              <a:gd name="connsiteY47" fmla="*/ 1686922 h 1991722"/>
              <a:gd name="connsiteX48" fmla="*/ 5981700 w 11230344"/>
              <a:gd name="connsiteY48" fmla="*/ 1667872 h 1991722"/>
              <a:gd name="connsiteX49" fmla="*/ 6162675 w 11230344"/>
              <a:gd name="connsiteY49" fmla="*/ 1629772 h 1991722"/>
              <a:gd name="connsiteX50" fmla="*/ 6200775 w 11230344"/>
              <a:gd name="connsiteY50" fmla="*/ 1620247 h 1991722"/>
              <a:gd name="connsiteX51" fmla="*/ 6257925 w 11230344"/>
              <a:gd name="connsiteY51" fmla="*/ 1601197 h 1991722"/>
              <a:gd name="connsiteX52" fmla="*/ 6343650 w 11230344"/>
              <a:gd name="connsiteY52" fmla="*/ 1591672 h 1991722"/>
              <a:gd name="connsiteX53" fmla="*/ 6448425 w 11230344"/>
              <a:gd name="connsiteY53" fmla="*/ 1544047 h 1991722"/>
              <a:gd name="connsiteX54" fmla="*/ 6477000 w 11230344"/>
              <a:gd name="connsiteY54" fmla="*/ 1505947 h 1991722"/>
              <a:gd name="connsiteX55" fmla="*/ 6505575 w 11230344"/>
              <a:gd name="connsiteY55" fmla="*/ 1496422 h 1991722"/>
              <a:gd name="connsiteX56" fmla="*/ 6591300 w 11230344"/>
              <a:gd name="connsiteY56" fmla="*/ 1477372 h 1991722"/>
              <a:gd name="connsiteX57" fmla="*/ 6648450 w 11230344"/>
              <a:gd name="connsiteY57" fmla="*/ 1401172 h 1991722"/>
              <a:gd name="connsiteX58" fmla="*/ 6686550 w 11230344"/>
              <a:gd name="connsiteY58" fmla="*/ 1353547 h 1991722"/>
              <a:gd name="connsiteX59" fmla="*/ 6743700 w 11230344"/>
              <a:gd name="connsiteY59" fmla="*/ 1363072 h 1991722"/>
              <a:gd name="connsiteX60" fmla="*/ 6781800 w 11230344"/>
              <a:gd name="connsiteY60" fmla="*/ 1372597 h 1991722"/>
              <a:gd name="connsiteX61" fmla="*/ 6829425 w 11230344"/>
              <a:gd name="connsiteY61" fmla="*/ 1363072 h 1991722"/>
              <a:gd name="connsiteX62" fmla="*/ 6886575 w 11230344"/>
              <a:gd name="connsiteY62" fmla="*/ 1344022 h 1991722"/>
              <a:gd name="connsiteX63" fmla="*/ 6943725 w 11230344"/>
              <a:gd name="connsiteY63" fmla="*/ 1324972 h 1991722"/>
              <a:gd name="connsiteX64" fmla="*/ 7019925 w 11230344"/>
              <a:gd name="connsiteY64" fmla="*/ 1267822 h 1991722"/>
              <a:gd name="connsiteX65" fmla="*/ 7058025 w 11230344"/>
              <a:gd name="connsiteY65" fmla="*/ 1258297 h 1991722"/>
              <a:gd name="connsiteX66" fmla="*/ 7172325 w 11230344"/>
              <a:gd name="connsiteY66" fmla="*/ 1210672 h 1991722"/>
              <a:gd name="connsiteX67" fmla="*/ 7372350 w 11230344"/>
              <a:gd name="connsiteY67" fmla="*/ 1191622 h 1991722"/>
              <a:gd name="connsiteX68" fmla="*/ 7410450 w 11230344"/>
              <a:gd name="connsiteY68" fmla="*/ 1153522 h 1991722"/>
              <a:gd name="connsiteX69" fmla="*/ 7620000 w 11230344"/>
              <a:gd name="connsiteY69" fmla="*/ 1124947 h 1991722"/>
              <a:gd name="connsiteX70" fmla="*/ 7667625 w 11230344"/>
              <a:gd name="connsiteY70" fmla="*/ 1086847 h 1991722"/>
              <a:gd name="connsiteX71" fmla="*/ 7686675 w 11230344"/>
              <a:gd name="connsiteY71" fmla="*/ 1058272 h 1991722"/>
              <a:gd name="connsiteX72" fmla="*/ 7877175 w 11230344"/>
              <a:gd name="connsiteY72" fmla="*/ 1010647 h 1991722"/>
              <a:gd name="connsiteX73" fmla="*/ 7915275 w 11230344"/>
              <a:gd name="connsiteY73" fmla="*/ 982072 h 1991722"/>
              <a:gd name="connsiteX74" fmla="*/ 7943850 w 11230344"/>
              <a:gd name="connsiteY74" fmla="*/ 963022 h 1991722"/>
              <a:gd name="connsiteX75" fmla="*/ 8143875 w 11230344"/>
              <a:gd name="connsiteY75" fmla="*/ 943972 h 1991722"/>
              <a:gd name="connsiteX76" fmla="*/ 8220075 w 11230344"/>
              <a:gd name="connsiteY76" fmla="*/ 934447 h 1991722"/>
              <a:gd name="connsiteX77" fmla="*/ 8296275 w 11230344"/>
              <a:gd name="connsiteY77" fmla="*/ 905872 h 1991722"/>
              <a:gd name="connsiteX78" fmla="*/ 8410575 w 11230344"/>
              <a:gd name="connsiteY78" fmla="*/ 886822 h 1991722"/>
              <a:gd name="connsiteX79" fmla="*/ 8458200 w 11230344"/>
              <a:gd name="connsiteY79" fmla="*/ 877297 h 1991722"/>
              <a:gd name="connsiteX80" fmla="*/ 8648700 w 11230344"/>
              <a:gd name="connsiteY80" fmla="*/ 820147 h 1991722"/>
              <a:gd name="connsiteX81" fmla="*/ 8743950 w 11230344"/>
              <a:gd name="connsiteY81" fmla="*/ 801097 h 1991722"/>
              <a:gd name="connsiteX82" fmla="*/ 8820150 w 11230344"/>
              <a:gd name="connsiteY82" fmla="*/ 753472 h 1991722"/>
              <a:gd name="connsiteX83" fmla="*/ 8915400 w 11230344"/>
              <a:gd name="connsiteY83" fmla="*/ 715372 h 1991722"/>
              <a:gd name="connsiteX84" fmla="*/ 8963025 w 11230344"/>
              <a:gd name="connsiteY84" fmla="*/ 686797 h 1991722"/>
              <a:gd name="connsiteX85" fmla="*/ 8991600 w 11230344"/>
              <a:gd name="connsiteY85" fmla="*/ 667747 h 1991722"/>
              <a:gd name="connsiteX86" fmla="*/ 9086850 w 11230344"/>
              <a:gd name="connsiteY86" fmla="*/ 629647 h 1991722"/>
              <a:gd name="connsiteX87" fmla="*/ 9153525 w 11230344"/>
              <a:gd name="connsiteY87" fmla="*/ 601072 h 1991722"/>
              <a:gd name="connsiteX88" fmla="*/ 9286875 w 11230344"/>
              <a:gd name="connsiteY88" fmla="*/ 572497 h 1991722"/>
              <a:gd name="connsiteX89" fmla="*/ 9477375 w 11230344"/>
              <a:gd name="connsiteY89" fmla="*/ 524872 h 1991722"/>
              <a:gd name="connsiteX90" fmla="*/ 9553575 w 11230344"/>
              <a:gd name="connsiteY90" fmla="*/ 486772 h 1991722"/>
              <a:gd name="connsiteX91" fmla="*/ 9591675 w 11230344"/>
              <a:gd name="connsiteY91" fmla="*/ 467722 h 1991722"/>
              <a:gd name="connsiteX92" fmla="*/ 9667875 w 11230344"/>
              <a:gd name="connsiteY92" fmla="*/ 420097 h 1991722"/>
              <a:gd name="connsiteX93" fmla="*/ 9696450 w 11230344"/>
              <a:gd name="connsiteY93" fmla="*/ 391522 h 1991722"/>
              <a:gd name="connsiteX94" fmla="*/ 9963150 w 11230344"/>
              <a:gd name="connsiteY94" fmla="*/ 372472 h 1991722"/>
              <a:gd name="connsiteX95" fmla="*/ 10039350 w 11230344"/>
              <a:gd name="connsiteY95" fmla="*/ 324847 h 1991722"/>
              <a:gd name="connsiteX96" fmla="*/ 10067925 w 11230344"/>
              <a:gd name="connsiteY96" fmla="*/ 296272 h 1991722"/>
              <a:gd name="connsiteX97" fmla="*/ 10125075 w 11230344"/>
              <a:gd name="connsiteY97" fmla="*/ 286747 h 1991722"/>
              <a:gd name="connsiteX98" fmla="*/ 10248900 w 11230344"/>
              <a:gd name="connsiteY98" fmla="*/ 267697 h 1991722"/>
              <a:gd name="connsiteX99" fmla="*/ 10306050 w 11230344"/>
              <a:gd name="connsiteY99" fmla="*/ 229597 h 1991722"/>
              <a:gd name="connsiteX100" fmla="*/ 10344150 w 11230344"/>
              <a:gd name="connsiteY100" fmla="*/ 201022 h 1991722"/>
              <a:gd name="connsiteX101" fmla="*/ 10458450 w 11230344"/>
              <a:gd name="connsiteY101" fmla="*/ 172447 h 1991722"/>
              <a:gd name="connsiteX102" fmla="*/ 10506075 w 11230344"/>
              <a:gd name="connsiteY102" fmla="*/ 153397 h 1991722"/>
              <a:gd name="connsiteX103" fmla="*/ 10534650 w 11230344"/>
              <a:gd name="connsiteY103" fmla="*/ 143872 h 1991722"/>
              <a:gd name="connsiteX104" fmla="*/ 10687050 w 11230344"/>
              <a:gd name="connsiteY104" fmla="*/ 134347 h 1991722"/>
              <a:gd name="connsiteX105" fmla="*/ 10915650 w 11230344"/>
              <a:gd name="connsiteY105" fmla="*/ 134347 h 1991722"/>
              <a:gd name="connsiteX106" fmla="*/ 10982325 w 11230344"/>
              <a:gd name="connsiteY106" fmla="*/ 115297 h 1991722"/>
              <a:gd name="connsiteX107" fmla="*/ 11077575 w 11230344"/>
              <a:gd name="connsiteY107" fmla="*/ 105772 h 1991722"/>
              <a:gd name="connsiteX108" fmla="*/ 11172825 w 11230344"/>
              <a:gd name="connsiteY108" fmla="*/ 48622 h 1991722"/>
              <a:gd name="connsiteX109" fmla="*/ 11229975 w 11230344"/>
              <a:gd name="connsiteY109" fmla="*/ 997 h 1991722"/>
              <a:gd name="connsiteX110" fmla="*/ 11220450 w 11230344"/>
              <a:gd name="connsiteY110" fmla="*/ 997 h 1991722"/>
              <a:gd name="connsiteX111" fmla="*/ 0 w 11230344"/>
              <a:gd name="connsiteY111" fmla="*/ 997 h 1991722"/>
              <a:gd name="connsiteX112" fmla="*/ 19050 w 11230344"/>
              <a:gd name="connsiteY112" fmla="*/ 1953622 h 199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1230344" h="1991722">
                <a:moveTo>
                  <a:pt x="19050" y="1953622"/>
                </a:moveTo>
                <a:lnTo>
                  <a:pt x="19050" y="1953622"/>
                </a:lnTo>
                <a:cubicBezTo>
                  <a:pt x="47625" y="1950447"/>
                  <a:pt x="76097" y="1942049"/>
                  <a:pt x="104775" y="1944097"/>
                </a:cubicBezTo>
                <a:cubicBezTo>
                  <a:pt x="121829" y="1945315"/>
                  <a:pt x="135960" y="1958450"/>
                  <a:pt x="152400" y="1963147"/>
                </a:cubicBezTo>
                <a:cubicBezTo>
                  <a:pt x="180546" y="1971189"/>
                  <a:pt x="209603" y="1975615"/>
                  <a:pt x="238125" y="1982197"/>
                </a:cubicBezTo>
                <a:cubicBezTo>
                  <a:pt x="250881" y="1985141"/>
                  <a:pt x="263525" y="1988547"/>
                  <a:pt x="276225" y="1991722"/>
                </a:cubicBezTo>
                <a:cubicBezTo>
                  <a:pt x="459590" y="1985992"/>
                  <a:pt x="666976" y="1990742"/>
                  <a:pt x="847725" y="1944097"/>
                </a:cubicBezTo>
                <a:cubicBezTo>
                  <a:pt x="863096" y="1940130"/>
                  <a:pt x="861848" y="1912566"/>
                  <a:pt x="876300" y="1905997"/>
                </a:cubicBezTo>
                <a:cubicBezTo>
                  <a:pt x="899603" y="1895405"/>
                  <a:pt x="927100" y="1899647"/>
                  <a:pt x="952500" y="1896472"/>
                </a:cubicBezTo>
                <a:cubicBezTo>
                  <a:pt x="974725" y="1899647"/>
                  <a:pt x="996724" y="1905997"/>
                  <a:pt x="1019175" y="1905997"/>
                </a:cubicBezTo>
                <a:cubicBezTo>
                  <a:pt x="1165260" y="1905997"/>
                  <a:pt x="1311344" y="1901981"/>
                  <a:pt x="1457325" y="1896472"/>
                </a:cubicBezTo>
                <a:cubicBezTo>
                  <a:pt x="1479760" y="1895625"/>
                  <a:pt x="1501687" y="1889426"/>
                  <a:pt x="1524000" y="1886947"/>
                </a:cubicBezTo>
                <a:cubicBezTo>
                  <a:pt x="1587426" y="1879900"/>
                  <a:pt x="1651000" y="1874247"/>
                  <a:pt x="1714500" y="1867897"/>
                </a:cubicBezTo>
                <a:cubicBezTo>
                  <a:pt x="1724025" y="1861547"/>
                  <a:pt x="1731697" y="1850111"/>
                  <a:pt x="1743075" y="1848847"/>
                </a:cubicBezTo>
                <a:cubicBezTo>
                  <a:pt x="1768220" y="1846053"/>
                  <a:pt x="1803690" y="1859527"/>
                  <a:pt x="1828800" y="1867897"/>
                </a:cubicBezTo>
                <a:cubicBezTo>
                  <a:pt x="1856460" y="1864439"/>
                  <a:pt x="1911633" y="1860647"/>
                  <a:pt x="1943100" y="1848847"/>
                </a:cubicBezTo>
                <a:cubicBezTo>
                  <a:pt x="1956395" y="1843861"/>
                  <a:pt x="1967102" y="1831489"/>
                  <a:pt x="1981200" y="1829797"/>
                </a:cubicBezTo>
                <a:cubicBezTo>
                  <a:pt x="2047475" y="1821844"/>
                  <a:pt x="2114550" y="1823447"/>
                  <a:pt x="2181225" y="1820272"/>
                </a:cubicBezTo>
                <a:cubicBezTo>
                  <a:pt x="2184400" y="1807572"/>
                  <a:pt x="2181493" y="1791429"/>
                  <a:pt x="2190750" y="1782172"/>
                </a:cubicBezTo>
                <a:cubicBezTo>
                  <a:pt x="2202840" y="1770082"/>
                  <a:pt x="2221466" y="1765658"/>
                  <a:pt x="2238375" y="1763122"/>
                </a:cubicBezTo>
                <a:cubicBezTo>
                  <a:pt x="2285578" y="1756042"/>
                  <a:pt x="2333625" y="1756772"/>
                  <a:pt x="2381250" y="1753597"/>
                </a:cubicBezTo>
                <a:cubicBezTo>
                  <a:pt x="2428875" y="1756772"/>
                  <a:pt x="2477531" y="1752768"/>
                  <a:pt x="2524125" y="1763122"/>
                </a:cubicBezTo>
                <a:cubicBezTo>
                  <a:pt x="2537275" y="1766044"/>
                  <a:pt x="2540041" y="1787094"/>
                  <a:pt x="2552700" y="1791697"/>
                </a:cubicBezTo>
                <a:cubicBezTo>
                  <a:pt x="2576757" y="1800445"/>
                  <a:pt x="2603325" y="1800156"/>
                  <a:pt x="2628900" y="1801222"/>
                </a:cubicBezTo>
                <a:cubicBezTo>
                  <a:pt x="2755830" y="1806511"/>
                  <a:pt x="2882900" y="1807572"/>
                  <a:pt x="3009900" y="1810747"/>
                </a:cubicBezTo>
                <a:cubicBezTo>
                  <a:pt x="3035300" y="1820272"/>
                  <a:pt x="3060365" y="1830744"/>
                  <a:pt x="3086100" y="1839322"/>
                </a:cubicBezTo>
                <a:cubicBezTo>
                  <a:pt x="3098519" y="1843462"/>
                  <a:pt x="3111109" y="1848847"/>
                  <a:pt x="3124200" y="1848847"/>
                </a:cubicBezTo>
                <a:cubicBezTo>
                  <a:pt x="3162432" y="1848847"/>
                  <a:pt x="3200400" y="1842497"/>
                  <a:pt x="3238500" y="1839322"/>
                </a:cubicBezTo>
                <a:lnTo>
                  <a:pt x="3333750" y="1820272"/>
                </a:lnTo>
                <a:cubicBezTo>
                  <a:pt x="3346550" y="1817529"/>
                  <a:pt x="3358759" y="1810747"/>
                  <a:pt x="3371850" y="1810747"/>
                </a:cubicBezTo>
                <a:cubicBezTo>
                  <a:pt x="3414736" y="1810747"/>
                  <a:pt x="3579845" y="1822891"/>
                  <a:pt x="3638550" y="1829797"/>
                </a:cubicBezTo>
                <a:cubicBezTo>
                  <a:pt x="3657730" y="1832054"/>
                  <a:pt x="3676520" y="1837065"/>
                  <a:pt x="3695700" y="1839322"/>
                </a:cubicBezTo>
                <a:cubicBezTo>
                  <a:pt x="3801565" y="1851777"/>
                  <a:pt x="3889903" y="1853105"/>
                  <a:pt x="4000500" y="1858372"/>
                </a:cubicBezTo>
                <a:cubicBezTo>
                  <a:pt x="4092482" y="1889033"/>
                  <a:pt x="3949474" y="1839867"/>
                  <a:pt x="4067175" y="1886947"/>
                </a:cubicBezTo>
                <a:cubicBezTo>
                  <a:pt x="4085819" y="1894405"/>
                  <a:pt x="4124325" y="1905997"/>
                  <a:pt x="4124325" y="1905997"/>
                </a:cubicBezTo>
                <a:cubicBezTo>
                  <a:pt x="4140200" y="1902822"/>
                  <a:pt x="4156146" y="1899984"/>
                  <a:pt x="4171950" y="1896472"/>
                </a:cubicBezTo>
                <a:cubicBezTo>
                  <a:pt x="4184729" y="1893632"/>
                  <a:pt x="4196973" y="1887541"/>
                  <a:pt x="4210050" y="1886947"/>
                </a:cubicBezTo>
                <a:cubicBezTo>
                  <a:pt x="4336959" y="1881178"/>
                  <a:pt x="4464050" y="1880597"/>
                  <a:pt x="4591050" y="1877422"/>
                </a:cubicBezTo>
                <a:cubicBezTo>
                  <a:pt x="4622800" y="1871072"/>
                  <a:pt x="4654692" y="1865396"/>
                  <a:pt x="4686300" y="1858372"/>
                </a:cubicBezTo>
                <a:cubicBezTo>
                  <a:pt x="4711858" y="1852692"/>
                  <a:pt x="4736601" y="1843159"/>
                  <a:pt x="4762500" y="1839322"/>
                </a:cubicBezTo>
                <a:cubicBezTo>
                  <a:pt x="4822503" y="1830433"/>
                  <a:pt x="4883150" y="1826622"/>
                  <a:pt x="4943475" y="1820272"/>
                </a:cubicBezTo>
                <a:cubicBezTo>
                  <a:pt x="5013906" y="1796795"/>
                  <a:pt x="4916142" y="1827490"/>
                  <a:pt x="5038725" y="1801222"/>
                </a:cubicBezTo>
                <a:cubicBezTo>
                  <a:pt x="5061326" y="1796379"/>
                  <a:pt x="5083260" y="1788814"/>
                  <a:pt x="5105400" y="1782172"/>
                </a:cubicBezTo>
                <a:cubicBezTo>
                  <a:pt x="5115017" y="1779287"/>
                  <a:pt x="5124995" y="1777137"/>
                  <a:pt x="5133975" y="1772647"/>
                </a:cubicBezTo>
                <a:cubicBezTo>
                  <a:pt x="5144214" y="1767527"/>
                  <a:pt x="5153025" y="1759947"/>
                  <a:pt x="5162550" y="1753597"/>
                </a:cubicBezTo>
                <a:cubicBezTo>
                  <a:pt x="5167561" y="1753910"/>
                  <a:pt x="5317058" y="1776355"/>
                  <a:pt x="5362575" y="1753597"/>
                </a:cubicBezTo>
                <a:cubicBezTo>
                  <a:pt x="5456394" y="1706687"/>
                  <a:pt x="5294289" y="1732138"/>
                  <a:pt x="5457825" y="1705972"/>
                </a:cubicBezTo>
                <a:cubicBezTo>
                  <a:pt x="5514605" y="1696887"/>
                  <a:pt x="5629275" y="1686922"/>
                  <a:pt x="5629275" y="1686922"/>
                </a:cubicBezTo>
                <a:cubicBezTo>
                  <a:pt x="5786570" y="1647598"/>
                  <a:pt x="5514149" y="1712829"/>
                  <a:pt x="5981700" y="1667872"/>
                </a:cubicBezTo>
                <a:cubicBezTo>
                  <a:pt x="6043064" y="1661972"/>
                  <a:pt x="6102868" y="1644724"/>
                  <a:pt x="6162675" y="1629772"/>
                </a:cubicBezTo>
                <a:cubicBezTo>
                  <a:pt x="6175375" y="1626597"/>
                  <a:pt x="6188236" y="1624009"/>
                  <a:pt x="6200775" y="1620247"/>
                </a:cubicBezTo>
                <a:cubicBezTo>
                  <a:pt x="6220009" y="1614477"/>
                  <a:pt x="6238234" y="1605135"/>
                  <a:pt x="6257925" y="1601197"/>
                </a:cubicBezTo>
                <a:cubicBezTo>
                  <a:pt x="6286118" y="1595558"/>
                  <a:pt x="6315075" y="1594847"/>
                  <a:pt x="6343650" y="1591672"/>
                </a:cubicBezTo>
                <a:cubicBezTo>
                  <a:pt x="6389997" y="1580085"/>
                  <a:pt x="6402817" y="1580534"/>
                  <a:pt x="6448425" y="1544047"/>
                </a:cubicBezTo>
                <a:cubicBezTo>
                  <a:pt x="6460821" y="1534130"/>
                  <a:pt x="6464804" y="1516110"/>
                  <a:pt x="6477000" y="1505947"/>
                </a:cubicBezTo>
                <a:cubicBezTo>
                  <a:pt x="6484713" y="1499519"/>
                  <a:pt x="6495921" y="1499180"/>
                  <a:pt x="6505575" y="1496422"/>
                </a:cubicBezTo>
                <a:cubicBezTo>
                  <a:pt x="6536962" y="1487454"/>
                  <a:pt x="6558564" y="1483919"/>
                  <a:pt x="6591300" y="1477372"/>
                </a:cubicBezTo>
                <a:cubicBezTo>
                  <a:pt x="6647318" y="1421354"/>
                  <a:pt x="6593219" y="1480073"/>
                  <a:pt x="6648450" y="1401172"/>
                </a:cubicBezTo>
                <a:cubicBezTo>
                  <a:pt x="6660108" y="1384517"/>
                  <a:pt x="6673850" y="1369422"/>
                  <a:pt x="6686550" y="1353547"/>
                </a:cubicBezTo>
                <a:cubicBezTo>
                  <a:pt x="6705600" y="1356722"/>
                  <a:pt x="6724762" y="1359284"/>
                  <a:pt x="6743700" y="1363072"/>
                </a:cubicBezTo>
                <a:cubicBezTo>
                  <a:pt x="6756537" y="1365639"/>
                  <a:pt x="6768709" y="1372597"/>
                  <a:pt x="6781800" y="1372597"/>
                </a:cubicBezTo>
                <a:cubicBezTo>
                  <a:pt x="6797989" y="1372597"/>
                  <a:pt x="6813806" y="1367332"/>
                  <a:pt x="6829425" y="1363072"/>
                </a:cubicBezTo>
                <a:cubicBezTo>
                  <a:pt x="6848798" y="1357788"/>
                  <a:pt x="6867525" y="1350372"/>
                  <a:pt x="6886575" y="1344022"/>
                </a:cubicBezTo>
                <a:lnTo>
                  <a:pt x="6943725" y="1324972"/>
                </a:lnTo>
                <a:cubicBezTo>
                  <a:pt x="6973335" y="1295362"/>
                  <a:pt x="6977318" y="1286758"/>
                  <a:pt x="7019925" y="1267822"/>
                </a:cubicBezTo>
                <a:cubicBezTo>
                  <a:pt x="7031888" y="1262505"/>
                  <a:pt x="7045768" y="1262894"/>
                  <a:pt x="7058025" y="1258297"/>
                </a:cubicBezTo>
                <a:cubicBezTo>
                  <a:pt x="7096672" y="1243804"/>
                  <a:pt x="7131236" y="1214585"/>
                  <a:pt x="7172325" y="1210672"/>
                </a:cubicBezTo>
                <a:lnTo>
                  <a:pt x="7372350" y="1191622"/>
                </a:lnTo>
                <a:cubicBezTo>
                  <a:pt x="7385050" y="1178922"/>
                  <a:pt x="7396813" y="1165211"/>
                  <a:pt x="7410450" y="1153522"/>
                </a:cubicBezTo>
                <a:cubicBezTo>
                  <a:pt x="7470622" y="1101946"/>
                  <a:pt x="7526091" y="1129890"/>
                  <a:pt x="7620000" y="1124947"/>
                </a:cubicBezTo>
                <a:cubicBezTo>
                  <a:pt x="7635875" y="1112247"/>
                  <a:pt x="7653250" y="1101222"/>
                  <a:pt x="7667625" y="1086847"/>
                </a:cubicBezTo>
                <a:cubicBezTo>
                  <a:pt x="7675720" y="1078752"/>
                  <a:pt x="7677017" y="1064418"/>
                  <a:pt x="7686675" y="1058272"/>
                </a:cubicBezTo>
                <a:cubicBezTo>
                  <a:pt x="7763008" y="1009696"/>
                  <a:pt x="7787731" y="1018778"/>
                  <a:pt x="7877175" y="1010647"/>
                </a:cubicBezTo>
                <a:cubicBezTo>
                  <a:pt x="7889875" y="1001122"/>
                  <a:pt x="7902357" y="991299"/>
                  <a:pt x="7915275" y="982072"/>
                </a:cubicBezTo>
                <a:cubicBezTo>
                  <a:pt x="7924590" y="975418"/>
                  <a:pt x="7932558" y="964904"/>
                  <a:pt x="7943850" y="963022"/>
                </a:cubicBezTo>
                <a:cubicBezTo>
                  <a:pt x="8009915" y="952011"/>
                  <a:pt x="8077254" y="950864"/>
                  <a:pt x="8143875" y="943972"/>
                </a:cubicBezTo>
                <a:cubicBezTo>
                  <a:pt x="8169337" y="941338"/>
                  <a:pt x="8194675" y="937622"/>
                  <a:pt x="8220075" y="934447"/>
                </a:cubicBezTo>
                <a:cubicBezTo>
                  <a:pt x="8234642" y="928620"/>
                  <a:pt x="8276366" y="910849"/>
                  <a:pt x="8296275" y="905872"/>
                </a:cubicBezTo>
                <a:cubicBezTo>
                  <a:pt x="8341170" y="894648"/>
                  <a:pt x="8362188" y="894887"/>
                  <a:pt x="8410575" y="886822"/>
                </a:cubicBezTo>
                <a:cubicBezTo>
                  <a:pt x="8426544" y="884160"/>
                  <a:pt x="8442396" y="880809"/>
                  <a:pt x="8458200" y="877297"/>
                </a:cubicBezTo>
                <a:cubicBezTo>
                  <a:pt x="8549456" y="857018"/>
                  <a:pt x="8477616" y="862918"/>
                  <a:pt x="8648700" y="820147"/>
                </a:cubicBezTo>
                <a:cubicBezTo>
                  <a:pt x="8705536" y="805938"/>
                  <a:pt x="8673887" y="812774"/>
                  <a:pt x="8743950" y="801097"/>
                </a:cubicBezTo>
                <a:cubicBezTo>
                  <a:pt x="8769350" y="785222"/>
                  <a:pt x="8791734" y="762944"/>
                  <a:pt x="8820150" y="753472"/>
                </a:cubicBezTo>
                <a:cubicBezTo>
                  <a:pt x="8870950" y="736539"/>
                  <a:pt x="8873355" y="738731"/>
                  <a:pt x="8915400" y="715372"/>
                </a:cubicBezTo>
                <a:cubicBezTo>
                  <a:pt x="8931584" y="706381"/>
                  <a:pt x="8947326" y="696609"/>
                  <a:pt x="8963025" y="686797"/>
                </a:cubicBezTo>
                <a:cubicBezTo>
                  <a:pt x="8972733" y="680730"/>
                  <a:pt x="8981206" y="672544"/>
                  <a:pt x="8991600" y="667747"/>
                </a:cubicBezTo>
                <a:cubicBezTo>
                  <a:pt x="9022648" y="653417"/>
                  <a:pt x="9055230" y="642667"/>
                  <a:pt x="9086850" y="629647"/>
                </a:cubicBezTo>
                <a:cubicBezTo>
                  <a:pt x="9109209" y="620440"/>
                  <a:pt x="9129882" y="606138"/>
                  <a:pt x="9153525" y="601072"/>
                </a:cubicBezTo>
                <a:lnTo>
                  <a:pt x="9286875" y="572497"/>
                </a:lnTo>
                <a:cubicBezTo>
                  <a:pt x="9360553" y="556124"/>
                  <a:pt x="9402961" y="548126"/>
                  <a:pt x="9477375" y="524872"/>
                </a:cubicBezTo>
                <a:cubicBezTo>
                  <a:pt x="9539456" y="505472"/>
                  <a:pt x="9508211" y="512694"/>
                  <a:pt x="9553575" y="486772"/>
                </a:cubicBezTo>
                <a:cubicBezTo>
                  <a:pt x="9565903" y="479727"/>
                  <a:pt x="9579410" y="474876"/>
                  <a:pt x="9591675" y="467722"/>
                </a:cubicBezTo>
                <a:cubicBezTo>
                  <a:pt x="9617548" y="452630"/>
                  <a:pt x="9646695" y="441277"/>
                  <a:pt x="9667875" y="420097"/>
                </a:cubicBezTo>
                <a:cubicBezTo>
                  <a:pt x="9677400" y="410572"/>
                  <a:pt x="9683151" y="393667"/>
                  <a:pt x="9696450" y="391522"/>
                </a:cubicBezTo>
                <a:cubicBezTo>
                  <a:pt x="9784439" y="377330"/>
                  <a:pt x="9874250" y="378822"/>
                  <a:pt x="9963150" y="372472"/>
                </a:cubicBezTo>
                <a:cubicBezTo>
                  <a:pt x="10007219" y="357782"/>
                  <a:pt x="9991565" y="366659"/>
                  <a:pt x="10039350" y="324847"/>
                </a:cubicBezTo>
                <a:cubicBezTo>
                  <a:pt x="10049487" y="315977"/>
                  <a:pt x="10055616" y="301743"/>
                  <a:pt x="10067925" y="296272"/>
                </a:cubicBezTo>
                <a:cubicBezTo>
                  <a:pt x="10085573" y="288428"/>
                  <a:pt x="10106137" y="290535"/>
                  <a:pt x="10125075" y="286747"/>
                </a:cubicBezTo>
                <a:cubicBezTo>
                  <a:pt x="10228188" y="266124"/>
                  <a:pt x="10068638" y="287726"/>
                  <a:pt x="10248900" y="267697"/>
                </a:cubicBezTo>
                <a:cubicBezTo>
                  <a:pt x="10267950" y="254997"/>
                  <a:pt x="10287293" y="242727"/>
                  <a:pt x="10306050" y="229597"/>
                </a:cubicBezTo>
                <a:cubicBezTo>
                  <a:pt x="10319055" y="220493"/>
                  <a:pt x="10329286" y="206596"/>
                  <a:pt x="10344150" y="201022"/>
                </a:cubicBezTo>
                <a:cubicBezTo>
                  <a:pt x="10380922" y="187232"/>
                  <a:pt x="10421986" y="187032"/>
                  <a:pt x="10458450" y="172447"/>
                </a:cubicBezTo>
                <a:cubicBezTo>
                  <a:pt x="10474325" y="166097"/>
                  <a:pt x="10490066" y="159400"/>
                  <a:pt x="10506075" y="153397"/>
                </a:cubicBezTo>
                <a:cubicBezTo>
                  <a:pt x="10515476" y="149872"/>
                  <a:pt x="10524665" y="144923"/>
                  <a:pt x="10534650" y="143872"/>
                </a:cubicBezTo>
                <a:cubicBezTo>
                  <a:pt x="10585269" y="138544"/>
                  <a:pt x="10636250" y="137522"/>
                  <a:pt x="10687050" y="134347"/>
                </a:cubicBezTo>
                <a:cubicBezTo>
                  <a:pt x="10789955" y="147210"/>
                  <a:pt x="10785029" y="151385"/>
                  <a:pt x="10915650" y="134347"/>
                </a:cubicBezTo>
                <a:cubicBezTo>
                  <a:pt x="10938570" y="131357"/>
                  <a:pt x="10959562" y="119314"/>
                  <a:pt x="10982325" y="115297"/>
                </a:cubicBezTo>
                <a:cubicBezTo>
                  <a:pt x="11013748" y="109752"/>
                  <a:pt x="11045825" y="108947"/>
                  <a:pt x="11077575" y="105772"/>
                </a:cubicBezTo>
                <a:cubicBezTo>
                  <a:pt x="11171206" y="79020"/>
                  <a:pt x="11122352" y="107508"/>
                  <a:pt x="11172825" y="48622"/>
                </a:cubicBezTo>
                <a:cubicBezTo>
                  <a:pt x="11266450" y="-60607"/>
                  <a:pt x="11141789" y="89183"/>
                  <a:pt x="11229975" y="997"/>
                </a:cubicBezTo>
                <a:cubicBezTo>
                  <a:pt x="11232220" y="-1248"/>
                  <a:pt x="11223625" y="997"/>
                  <a:pt x="11220450" y="997"/>
                </a:cubicBezTo>
                <a:lnTo>
                  <a:pt x="0" y="997"/>
                </a:lnTo>
                <a:lnTo>
                  <a:pt x="19050" y="1953622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337B7EB-B4DE-F37E-5743-9926AD36B09A}"/>
              </a:ext>
            </a:extLst>
          </p:cNvPr>
          <p:cNvSpPr/>
          <p:nvPr userDrawn="1"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847C188-CBBD-5F6F-6423-02A66974C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800" y="1134001"/>
            <a:ext cx="6477000" cy="629458"/>
          </a:xfrm>
        </p:spPr>
        <p:txBody>
          <a:bodyPr anchor="ctr" anchorCtr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7" descr="Ein Bild, das Pfeil enthält.&#10;&#10;Automatisch generierte Beschreibung">
            <a:extLst>
              <a:ext uri="{FF2B5EF4-FFF2-40B4-BE49-F238E27FC236}">
                <a16:creationId xmlns:a16="http://schemas.microsoft.com/office/drawing/2014/main" id="{60CB19CE-477D-1852-F7C7-7BF8F524EA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26513"/>
            <a:ext cx="3783088" cy="1266782"/>
          </a:xfrm>
          <a:prstGeom prst="rect">
            <a:avLst/>
          </a:prstGeom>
        </p:spPr>
      </p:pic>
      <p:pic>
        <p:nvPicPr>
          <p:cNvPr id="4" name="Grafik 3" descr="Ein Bild, das Pfeil enthält.&#10;&#10;Automatisch generierte Beschreibung">
            <a:extLst>
              <a:ext uri="{FF2B5EF4-FFF2-40B4-BE49-F238E27FC236}">
                <a16:creationId xmlns:a16="http://schemas.microsoft.com/office/drawing/2014/main" id="{70315C36-2429-69AD-8151-D35790987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26513"/>
            <a:ext cx="3783088" cy="1266782"/>
          </a:xfrm>
          <a:prstGeom prst="rect">
            <a:avLst/>
          </a:prstGeom>
        </p:spPr>
      </p:pic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116EA400-30D8-FBD5-B982-4CF4F2E3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3175" y="2257425"/>
            <a:ext cx="4876800" cy="2266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864E93C-509C-D418-7CCC-206A5F86D4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3175" y="4693294"/>
            <a:ext cx="3601194" cy="1079723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936BD5FA-7B2B-4A6C-B234-2A15F561F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04800"/>
            <a:ext cx="6975300" cy="823913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95536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2B94BBB-8717-CFF4-AF60-F91095D54F64}"/>
              </a:ext>
            </a:extLst>
          </p:cNvPr>
          <p:cNvSpPr/>
          <p:nvPr userDrawn="1"/>
        </p:nvSpPr>
        <p:spPr>
          <a:xfrm>
            <a:off x="-9525" y="-997"/>
            <a:ext cx="11230344" cy="1991722"/>
          </a:xfrm>
          <a:custGeom>
            <a:avLst/>
            <a:gdLst>
              <a:gd name="connsiteX0" fmla="*/ 19050 w 11230344"/>
              <a:gd name="connsiteY0" fmla="*/ 1953622 h 1991722"/>
              <a:gd name="connsiteX1" fmla="*/ 19050 w 11230344"/>
              <a:gd name="connsiteY1" fmla="*/ 1953622 h 1991722"/>
              <a:gd name="connsiteX2" fmla="*/ 104775 w 11230344"/>
              <a:gd name="connsiteY2" fmla="*/ 1944097 h 1991722"/>
              <a:gd name="connsiteX3" fmla="*/ 152400 w 11230344"/>
              <a:gd name="connsiteY3" fmla="*/ 1963147 h 1991722"/>
              <a:gd name="connsiteX4" fmla="*/ 238125 w 11230344"/>
              <a:gd name="connsiteY4" fmla="*/ 1982197 h 1991722"/>
              <a:gd name="connsiteX5" fmla="*/ 276225 w 11230344"/>
              <a:gd name="connsiteY5" fmla="*/ 1991722 h 1991722"/>
              <a:gd name="connsiteX6" fmla="*/ 847725 w 11230344"/>
              <a:gd name="connsiteY6" fmla="*/ 1944097 h 1991722"/>
              <a:gd name="connsiteX7" fmla="*/ 876300 w 11230344"/>
              <a:gd name="connsiteY7" fmla="*/ 1905997 h 1991722"/>
              <a:gd name="connsiteX8" fmla="*/ 952500 w 11230344"/>
              <a:gd name="connsiteY8" fmla="*/ 1896472 h 1991722"/>
              <a:gd name="connsiteX9" fmla="*/ 1019175 w 11230344"/>
              <a:gd name="connsiteY9" fmla="*/ 1905997 h 1991722"/>
              <a:gd name="connsiteX10" fmla="*/ 1457325 w 11230344"/>
              <a:gd name="connsiteY10" fmla="*/ 1896472 h 1991722"/>
              <a:gd name="connsiteX11" fmla="*/ 1524000 w 11230344"/>
              <a:gd name="connsiteY11" fmla="*/ 1886947 h 1991722"/>
              <a:gd name="connsiteX12" fmla="*/ 1714500 w 11230344"/>
              <a:gd name="connsiteY12" fmla="*/ 1867897 h 1991722"/>
              <a:gd name="connsiteX13" fmla="*/ 1743075 w 11230344"/>
              <a:gd name="connsiteY13" fmla="*/ 1848847 h 1991722"/>
              <a:gd name="connsiteX14" fmla="*/ 1828800 w 11230344"/>
              <a:gd name="connsiteY14" fmla="*/ 1867897 h 1991722"/>
              <a:gd name="connsiteX15" fmla="*/ 1943100 w 11230344"/>
              <a:gd name="connsiteY15" fmla="*/ 1848847 h 1991722"/>
              <a:gd name="connsiteX16" fmla="*/ 1981200 w 11230344"/>
              <a:gd name="connsiteY16" fmla="*/ 1829797 h 1991722"/>
              <a:gd name="connsiteX17" fmla="*/ 2181225 w 11230344"/>
              <a:gd name="connsiteY17" fmla="*/ 1820272 h 1991722"/>
              <a:gd name="connsiteX18" fmla="*/ 2190750 w 11230344"/>
              <a:gd name="connsiteY18" fmla="*/ 1782172 h 1991722"/>
              <a:gd name="connsiteX19" fmla="*/ 2238375 w 11230344"/>
              <a:gd name="connsiteY19" fmla="*/ 1763122 h 1991722"/>
              <a:gd name="connsiteX20" fmla="*/ 2381250 w 11230344"/>
              <a:gd name="connsiteY20" fmla="*/ 1753597 h 1991722"/>
              <a:gd name="connsiteX21" fmla="*/ 2524125 w 11230344"/>
              <a:gd name="connsiteY21" fmla="*/ 1763122 h 1991722"/>
              <a:gd name="connsiteX22" fmla="*/ 2552700 w 11230344"/>
              <a:gd name="connsiteY22" fmla="*/ 1791697 h 1991722"/>
              <a:gd name="connsiteX23" fmla="*/ 2628900 w 11230344"/>
              <a:gd name="connsiteY23" fmla="*/ 1801222 h 1991722"/>
              <a:gd name="connsiteX24" fmla="*/ 3009900 w 11230344"/>
              <a:gd name="connsiteY24" fmla="*/ 1810747 h 1991722"/>
              <a:gd name="connsiteX25" fmla="*/ 3086100 w 11230344"/>
              <a:gd name="connsiteY25" fmla="*/ 1839322 h 1991722"/>
              <a:gd name="connsiteX26" fmla="*/ 3124200 w 11230344"/>
              <a:gd name="connsiteY26" fmla="*/ 1848847 h 1991722"/>
              <a:gd name="connsiteX27" fmla="*/ 3238500 w 11230344"/>
              <a:gd name="connsiteY27" fmla="*/ 1839322 h 1991722"/>
              <a:gd name="connsiteX28" fmla="*/ 3333750 w 11230344"/>
              <a:gd name="connsiteY28" fmla="*/ 1820272 h 1991722"/>
              <a:gd name="connsiteX29" fmla="*/ 3371850 w 11230344"/>
              <a:gd name="connsiteY29" fmla="*/ 1810747 h 1991722"/>
              <a:gd name="connsiteX30" fmla="*/ 3638550 w 11230344"/>
              <a:gd name="connsiteY30" fmla="*/ 1829797 h 1991722"/>
              <a:gd name="connsiteX31" fmla="*/ 3695700 w 11230344"/>
              <a:gd name="connsiteY31" fmla="*/ 1839322 h 1991722"/>
              <a:gd name="connsiteX32" fmla="*/ 4000500 w 11230344"/>
              <a:gd name="connsiteY32" fmla="*/ 1858372 h 1991722"/>
              <a:gd name="connsiteX33" fmla="*/ 4067175 w 11230344"/>
              <a:gd name="connsiteY33" fmla="*/ 1886947 h 1991722"/>
              <a:gd name="connsiteX34" fmla="*/ 4124325 w 11230344"/>
              <a:gd name="connsiteY34" fmla="*/ 1905997 h 1991722"/>
              <a:gd name="connsiteX35" fmla="*/ 4171950 w 11230344"/>
              <a:gd name="connsiteY35" fmla="*/ 1896472 h 1991722"/>
              <a:gd name="connsiteX36" fmla="*/ 4210050 w 11230344"/>
              <a:gd name="connsiteY36" fmla="*/ 1886947 h 1991722"/>
              <a:gd name="connsiteX37" fmla="*/ 4591050 w 11230344"/>
              <a:gd name="connsiteY37" fmla="*/ 1877422 h 1991722"/>
              <a:gd name="connsiteX38" fmla="*/ 4686300 w 11230344"/>
              <a:gd name="connsiteY38" fmla="*/ 1858372 h 1991722"/>
              <a:gd name="connsiteX39" fmla="*/ 4762500 w 11230344"/>
              <a:gd name="connsiteY39" fmla="*/ 1839322 h 1991722"/>
              <a:gd name="connsiteX40" fmla="*/ 4943475 w 11230344"/>
              <a:gd name="connsiteY40" fmla="*/ 1820272 h 1991722"/>
              <a:gd name="connsiteX41" fmla="*/ 5038725 w 11230344"/>
              <a:gd name="connsiteY41" fmla="*/ 1801222 h 1991722"/>
              <a:gd name="connsiteX42" fmla="*/ 5105400 w 11230344"/>
              <a:gd name="connsiteY42" fmla="*/ 1782172 h 1991722"/>
              <a:gd name="connsiteX43" fmla="*/ 5133975 w 11230344"/>
              <a:gd name="connsiteY43" fmla="*/ 1772647 h 1991722"/>
              <a:gd name="connsiteX44" fmla="*/ 5162550 w 11230344"/>
              <a:gd name="connsiteY44" fmla="*/ 1753597 h 1991722"/>
              <a:gd name="connsiteX45" fmla="*/ 5362575 w 11230344"/>
              <a:gd name="connsiteY45" fmla="*/ 1753597 h 1991722"/>
              <a:gd name="connsiteX46" fmla="*/ 5457825 w 11230344"/>
              <a:gd name="connsiteY46" fmla="*/ 1705972 h 1991722"/>
              <a:gd name="connsiteX47" fmla="*/ 5629275 w 11230344"/>
              <a:gd name="connsiteY47" fmla="*/ 1686922 h 1991722"/>
              <a:gd name="connsiteX48" fmla="*/ 5981700 w 11230344"/>
              <a:gd name="connsiteY48" fmla="*/ 1667872 h 1991722"/>
              <a:gd name="connsiteX49" fmla="*/ 6162675 w 11230344"/>
              <a:gd name="connsiteY49" fmla="*/ 1629772 h 1991722"/>
              <a:gd name="connsiteX50" fmla="*/ 6200775 w 11230344"/>
              <a:gd name="connsiteY50" fmla="*/ 1620247 h 1991722"/>
              <a:gd name="connsiteX51" fmla="*/ 6257925 w 11230344"/>
              <a:gd name="connsiteY51" fmla="*/ 1601197 h 1991722"/>
              <a:gd name="connsiteX52" fmla="*/ 6343650 w 11230344"/>
              <a:gd name="connsiteY52" fmla="*/ 1591672 h 1991722"/>
              <a:gd name="connsiteX53" fmla="*/ 6448425 w 11230344"/>
              <a:gd name="connsiteY53" fmla="*/ 1544047 h 1991722"/>
              <a:gd name="connsiteX54" fmla="*/ 6477000 w 11230344"/>
              <a:gd name="connsiteY54" fmla="*/ 1505947 h 1991722"/>
              <a:gd name="connsiteX55" fmla="*/ 6505575 w 11230344"/>
              <a:gd name="connsiteY55" fmla="*/ 1496422 h 1991722"/>
              <a:gd name="connsiteX56" fmla="*/ 6591300 w 11230344"/>
              <a:gd name="connsiteY56" fmla="*/ 1477372 h 1991722"/>
              <a:gd name="connsiteX57" fmla="*/ 6648450 w 11230344"/>
              <a:gd name="connsiteY57" fmla="*/ 1401172 h 1991722"/>
              <a:gd name="connsiteX58" fmla="*/ 6686550 w 11230344"/>
              <a:gd name="connsiteY58" fmla="*/ 1353547 h 1991722"/>
              <a:gd name="connsiteX59" fmla="*/ 6743700 w 11230344"/>
              <a:gd name="connsiteY59" fmla="*/ 1363072 h 1991722"/>
              <a:gd name="connsiteX60" fmla="*/ 6781800 w 11230344"/>
              <a:gd name="connsiteY60" fmla="*/ 1372597 h 1991722"/>
              <a:gd name="connsiteX61" fmla="*/ 6829425 w 11230344"/>
              <a:gd name="connsiteY61" fmla="*/ 1363072 h 1991722"/>
              <a:gd name="connsiteX62" fmla="*/ 6886575 w 11230344"/>
              <a:gd name="connsiteY62" fmla="*/ 1344022 h 1991722"/>
              <a:gd name="connsiteX63" fmla="*/ 6943725 w 11230344"/>
              <a:gd name="connsiteY63" fmla="*/ 1324972 h 1991722"/>
              <a:gd name="connsiteX64" fmla="*/ 7019925 w 11230344"/>
              <a:gd name="connsiteY64" fmla="*/ 1267822 h 1991722"/>
              <a:gd name="connsiteX65" fmla="*/ 7058025 w 11230344"/>
              <a:gd name="connsiteY65" fmla="*/ 1258297 h 1991722"/>
              <a:gd name="connsiteX66" fmla="*/ 7172325 w 11230344"/>
              <a:gd name="connsiteY66" fmla="*/ 1210672 h 1991722"/>
              <a:gd name="connsiteX67" fmla="*/ 7372350 w 11230344"/>
              <a:gd name="connsiteY67" fmla="*/ 1191622 h 1991722"/>
              <a:gd name="connsiteX68" fmla="*/ 7410450 w 11230344"/>
              <a:gd name="connsiteY68" fmla="*/ 1153522 h 1991722"/>
              <a:gd name="connsiteX69" fmla="*/ 7620000 w 11230344"/>
              <a:gd name="connsiteY69" fmla="*/ 1124947 h 1991722"/>
              <a:gd name="connsiteX70" fmla="*/ 7667625 w 11230344"/>
              <a:gd name="connsiteY70" fmla="*/ 1086847 h 1991722"/>
              <a:gd name="connsiteX71" fmla="*/ 7686675 w 11230344"/>
              <a:gd name="connsiteY71" fmla="*/ 1058272 h 1991722"/>
              <a:gd name="connsiteX72" fmla="*/ 7877175 w 11230344"/>
              <a:gd name="connsiteY72" fmla="*/ 1010647 h 1991722"/>
              <a:gd name="connsiteX73" fmla="*/ 7915275 w 11230344"/>
              <a:gd name="connsiteY73" fmla="*/ 982072 h 1991722"/>
              <a:gd name="connsiteX74" fmla="*/ 7943850 w 11230344"/>
              <a:gd name="connsiteY74" fmla="*/ 963022 h 1991722"/>
              <a:gd name="connsiteX75" fmla="*/ 8143875 w 11230344"/>
              <a:gd name="connsiteY75" fmla="*/ 943972 h 1991722"/>
              <a:gd name="connsiteX76" fmla="*/ 8220075 w 11230344"/>
              <a:gd name="connsiteY76" fmla="*/ 934447 h 1991722"/>
              <a:gd name="connsiteX77" fmla="*/ 8296275 w 11230344"/>
              <a:gd name="connsiteY77" fmla="*/ 905872 h 1991722"/>
              <a:gd name="connsiteX78" fmla="*/ 8410575 w 11230344"/>
              <a:gd name="connsiteY78" fmla="*/ 886822 h 1991722"/>
              <a:gd name="connsiteX79" fmla="*/ 8458200 w 11230344"/>
              <a:gd name="connsiteY79" fmla="*/ 877297 h 1991722"/>
              <a:gd name="connsiteX80" fmla="*/ 8648700 w 11230344"/>
              <a:gd name="connsiteY80" fmla="*/ 820147 h 1991722"/>
              <a:gd name="connsiteX81" fmla="*/ 8743950 w 11230344"/>
              <a:gd name="connsiteY81" fmla="*/ 801097 h 1991722"/>
              <a:gd name="connsiteX82" fmla="*/ 8820150 w 11230344"/>
              <a:gd name="connsiteY82" fmla="*/ 753472 h 1991722"/>
              <a:gd name="connsiteX83" fmla="*/ 8915400 w 11230344"/>
              <a:gd name="connsiteY83" fmla="*/ 715372 h 1991722"/>
              <a:gd name="connsiteX84" fmla="*/ 8963025 w 11230344"/>
              <a:gd name="connsiteY84" fmla="*/ 686797 h 1991722"/>
              <a:gd name="connsiteX85" fmla="*/ 8991600 w 11230344"/>
              <a:gd name="connsiteY85" fmla="*/ 667747 h 1991722"/>
              <a:gd name="connsiteX86" fmla="*/ 9086850 w 11230344"/>
              <a:gd name="connsiteY86" fmla="*/ 629647 h 1991722"/>
              <a:gd name="connsiteX87" fmla="*/ 9153525 w 11230344"/>
              <a:gd name="connsiteY87" fmla="*/ 601072 h 1991722"/>
              <a:gd name="connsiteX88" fmla="*/ 9286875 w 11230344"/>
              <a:gd name="connsiteY88" fmla="*/ 572497 h 1991722"/>
              <a:gd name="connsiteX89" fmla="*/ 9477375 w 11230344"/>
              <a:gd name="connsiteY89" fmla="*/ 524872 h 1991722"/>
              <a:gd name="connsiteX90" fmla="*/ 9553575 w 11230344"/>
              <a:gd name="connsiteY90" fmla="*/ 486772 h 1991722"/>
              <a:gd name="connsiteX91" fmla="*/ 9591675 w 11230344"/>
              <a:gd name="connsiteY91" fmla="*/ 467722 h 1991722"/>
              <a:gd name="connsiteX92" fmla="*/ 9667875 w 11230344"/>
              <a:gd name="connsiteY92" fmla="*/ 420097 h 1991722"/>
              <a:gd name="connsiteX93" fmla="*/ 9696450 w 11230344"/>
              <a:gd name="connsiteY93" fmla="*/ 391522 h 1991722"/>
              <a:gd name="connsiteX94" fmla="*/ 9963150 w 11230344"/>
              <a:gd name="connsiteY94" fmla="*/ 372472 h 1991722"/>
              <a:gd name="connsiteX95" fmla="*/ 10039350 w 11230344"/>
              <a:gd name="connsiteY95" fmla="*/ 324847 h 1991722"/>
              <a:gd name="connsiteX96" fmla="*/ 10067925 w 11230344"/>
              <a:gd name="connsiteY96" fmla="*/ 296272 h 1991722"/>
              <a:gd name="connsiteX97" fmla="*/ 10125075 w 11230344"/>
              <a:gd name="connsiteY97" fmla="*/ 286747 h 1991722"/>
              <a:gd name="connsiteX98" fmla="*/ 10248900 w 11230344"/>
              <a:gd name="connsiteY98" fmla="*/ 267697 h 1991722"/>
              <a:gd name="connsiteX99" fmla="*/ 10306050 w 11230344"/>
              <a:gd name="connsiteY99" fmla="*/ 229597 h 1991722"/>
              <a:gd name="connsiteX100" fmla="*/ 10344150 w 11230344"/>
              <a:gd name="connsiteY100" fmla="*/ 201022 h 1991722"/>
              <a:gd name="connsiteX101" fmla="*/ 10458450 w 11230344"/>
              <a:gd name="connsiteY101" fmla="*/ 172447 h 1991722"/>
              <a:gd name="connsiteX102" fmla="*/ 10506075 w 11230344"/>
              <a:gd name="connsiteY102" fmla="*/ 153397 h 1991722"/>
              <a:gd name="connsiteX103" fmla="*/ 10534650 w 11230344"/>
              <a:gd name="connsiteY103" fmla="*/ 143872 h 1991722"/>
              <a:gd name="connsiteX104" fmla="*/ 10687050 w 11230344"/>
              <a:gd name="connsiteY104" fmla="*/ 134347 h 1991722"/>
              <a:gd name="connsiteX105" fmla="*/ 10915650 w 11230344"/>
              <a:gd name="connsiteY105" fmla="*/ 134347 h 1991722"/>
              <a:gd name="connsiteX106" fmla="*/ 10982325 w 11230344"/>
              <a:gd name="connsiteY106" fmla="*/ 115297 h 1991722"/>
              <a:gd name="connsiteX107" fmla="*/ 11077575 w 11230344"/>
              <a:gd name="connsiteY107" fmla="*/ 105772 h 1991722"/>
              <a:gd name="connsiteX108" fmla="*/ 11172825 w 11230344"/>
              <a:gd name="connsiteY108" fmla="*/ 48622 h 1991722"/>
              <a:gd name="connsiteX109" fmla="*/ 11229975 w 11230344"/>
              <a:gd name="connsiteY109" fmla="*/ 997 h 1991722"/>
              <a:gd name="connsiteX110" fmla="*/ 11220450 w 11230344"/>
              <a:gd name="connsiteY110" fmla="*/ 997 h 1991722"/>
              <a:gd name="connsiteX111" fmla="*/ 0 w 11230344"/>
              <a:gd name="connsiteY111" fmla="*/ 997 h 1991722"/>
              <a:gd name="connsiteX112" fmla="*/ 19050 w 11230344"/>
              <a:gd name="connsiteY112" fmla="*/ 1953622 h 199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1230344" h="1991722">
                <a:moveTo>
                  <a:pt x="19050" y="1953622"/>
                </a:moveTo>
                <a:lnTo>
                  <a:pt x="19050" y="1953622"/>
                </a:lnTo>
                <a:cubicBezTo>
                  <a:pt x="47625" y="1950447"/>
                  <a:pt x="76097" y="1942049"/>
                  <a:pt x="104775" y="1944097"/>
                </a:cubicBezTo>
                <a:cubicBezTo>
                  <a:pt x="121829" y="1945315"/>
                  <a:pt x="135960" y="1958450"/>
                  <a:pt x="152400" y="1963147"/>
                </a:cubicBezTo>
                <a:cubicBezTo>
                  <a:pt x="180546" y="1971189"/>
                  <a:pt x="209603" y="1975615"/>
                  <a:pt x="238125" y="1982197"/>
                </a:cubicBezTo>
                <a:cubicBezTo>
                  <a:pt x="250881" y="1985141"/>
                  <a:pt x="263525" y="1988547"/>
                  <a:pt x="276225" y="1991722"/>
                </a:cubicBezTo>
                <a:cubicBezTo>
                  <a:pt x="459590" y="1985992"/>
                  <a:pt x="666976" y="1990742"/>
                  <a:pt x="847725" y="1944097"/>
                </a:cubicBezTo>
                <a:cubicBezTo>
                  <a:pt x="863096" y="1940130"/>
                  <a:pt x="861848" y="1912566"/>
                  <a:pt x="876300" y="1905997"/>
                </a:cubicBezTo>
                <a:cubicBezTo>
                  <a:pt x="899603" y="1895405"/>
                  <a:pt x="927100" y="1899647"/>
                  <a:pt x="952500" y="1896472"/>
                </a:cubicBezTo>
                <a:cubicBezTo>
                  <a:pt x="974725" y="1899647"/>
                  <a:pt x="996724" y="1905997"/>
                  <a:pt x="1019175" y="1905997"/>
                </a:cubicBezTo>
                <a:cubicBezTo>
                  <a:pt x="1165260" y="1905997"/>
                  <a:pt x="1311344" y="1901981"/>
                  <a:pt x="1457325" y="1896472"/>
                </a:cubicBezTo>
                <a:cubicBezTo>
                  <a:pt x="1479760" y="1895625"/>
                  <a:pt x="1501687" y="1889426"/>
                  <a:pt x="1524000" y="1886947"/>
                </a:cubicBezTo>
                <a:cubicBezTo>
                  <a:pt x="1587426" y="1879900"/>
                  <a:pt x="1651000" y="1874247"/>
                  <a:pt x="1714500" y="1867897"/>
                </a:cubicBezTo>
                <a:cubicBezTo>
                  <a:pt x="1724025" y="1861547"/>
                  <a:pt x="1731697" y="1850111"/>
                  <a:pt x="1743075" y="1848847"/>
                </a:cubicBezTo>
                <a:cubicBezTo>
                  <a:pt x="1768220" y="1846053"/>
                  <a:pt x="1803690" y="1859527"/>
                  <a:pt x="1828800" y="1867897"/>
                </a:cubicBezTo>
                <a:cubicBezTo>
                  <a:pt x="1856460" y="1864439"/>
                  <a:pt x="1911633" y="1860647"/>
                  <a:pt x="1943100" y="1848847"/>
                </a:cubicBezTo>
                <a:cubicBezTo>
                  <a:pt x="1956395" y="1843861"/>
                  <a:pt x="1967102" y="1831489"/>
                  <a:pt x="1981200" y="1829797"/>
                </a:cubicBezTo>
                <a:cubicBezTo>
                  <a:pt x="2047475" y="1821844"/>
                  <a:pt x="2114550" y="1823447"/>
                  <a:pt x="2181225" y="1820272"/>
                </a:cubicBezTo>
                <a:cubicBezTo>
                  <a:pt x="2184400" y="1807572"/>
                  <a:pt x="2181493" y="1791429"/>
                  <a:pt x="2190750" y="1782172"/>
                </a:cubicBezTo>
                <a:cubicBezTo>
                  <a:pt x="2202840" y="1770082"/>
                  <a:pt x="2221466" y="1765658"/>
                  <a:pt x="2238375" y="1763122"/>
                </a:cubicBezTo>
                <a:cubicBezTo>
                  <a:pt x="2285578" y="1756042"/>
                  <a:pt x="2333625" y="1756772"/>
                  <a:pt x="2381250" y="1753597"/>
                </a:cubicBezTo>
                <a:cubicBezTo>
                  <a:pt x="2428875" y="1756772"/>
                  <a:pt x="2477531" y="1752768"/>
                  <a:pt x="2524125" y="1763122"/>
                </a:cubicBezTo>
                <a:cubicBezTo>
                  <a:pt x="2537275" y="1766044"/>
                  <a:pt x="2540041" y="1787094"/>
                  <a:pt x="2552700" y="1791697"/>
                </a:cubicBezTo>
                <a:cubicBezTo>
                  <a:pt x="2576757" y="1800445"/>
                  <a:pt x="2603325" y="1800156"/>
                  <a:pt x="2628900" y="1801222"/>
                </a:cubicBezTo>
                <a:cubicBezTo>
                  <a:pt x="2755830" y="1806511"/>
                  <a:pt x="2882900" y="1807572"/>
                  <a:pt x="3009900" y="1810747"/>
                </a:cubicBezTo>
                <a:cubicBezTo>
                  <a:pt x="3035300" y="1820272"/>
                  <a:pt x="3060365" y="1830744"/>
                  <a:pt x="3086100" y="1839322"/>
                </a:cubicBezTo>
                <a:cubicBezTo>
                  <a:pt x="3098519" y="1843462"/>
                  <a:pt x="3111109" y="1848847"/>
                  <a:pt x="3124200" y="1848847"/>
                </a:cubicBezTo>
                <a:cubicBezTo>
                  <a:pt x="3162432" y="1848847"/>
                  <a:pt x="3200400" y="1842497"/>
                  <a:pt x="3238500" y="1839322"/>
                </a:cubicBezTo>
                <a:lnTo>
                  <a:pt x="3333750" y="1820272"/>
                </a:lnTo>
                <a:cubicBezTo>
                  <a:pt x="3346550" y="1817529"/>
                  <a:pt x="3358759" y="1810747"/>
                  <a:pt x="3371850" y="1810747"/>
                </a:cubicBezTo>
                <a:cubicBezTo>
                  <a:pt x="3414736" y="1810747"/>
                  <a:pt x="3579845" y="1822891"/>
                  <a:pt x="3638550" y="1829797"/>
                </a:cubicBezTo>
                <a:cubicBezTo>
                  <a:pt x="3657730" y="1832054"/>
                  <a:pt x="3676520" y="1837065"/>
                  <a:pt x="3695700" y="1839322"/>
                </a:cubicBezTo>
                <a:cubicBezTo>
                  <a:pt x="3801565" y="1851777"/>
                  <a:pt x="3889903" y="1853105"/>
                  <a:pt x="4000500" y="1858372"/>
                </a:cubicBezTo>
                <a:cubicBezTo>
                  <a:pt x="4092482" y="1889033"/>
                  <a:pt x="3949474" y="1839867"/>
                  <a:pt x="4067175" y="1886947"/>
                </a:cubicBezTo>
                <a:cubicBezTo>
                  <a:pt x="4085819" y="1894405"/>
                  <a:pt x="4124325" y="1905997"/>
                  <a:pt x="4124325" y="1905997"/>
                </a:cubicBezTo>
                <a:cubicBezTo>
                  <a:pt x="4140200" y="1902822"/>
                  <a:pt x="4156146" y="1899984"/>
                  <a:pt x="4171950" y="1896472"/>
                </a:cubicBezTo>
                <a:cubicBezTo>
                  <a:pt x="4184729" y="1893632"/>
                  <a:pt x="4196973" y="1887541"/>
                  <a:pt x="4210050" y="1886947"/>
                </a:cubicBezTo>
                <a:cubicBezTo>
                  <a:pt x="4336959" y="1881178"/>
                  <a:pt x="4464050" y="1880597"/>
                  <a:pt x="4591050" y="1877422"/>
                </a:cubicBezTo>
                <a:cubicBezTo>
                  <a:pt x="4622800" y="1871072"/>
                  <a:pt x="4654692" y="1865396"/>
                  <a:pt x="4686300" y="1858372"/>
                </a:cubicBezTo>
                <a:cubicBezTo>
                  <a:pt x="4711858" y="1852692"/>
                  <a:pt x="4736601" y="1843159"/>
                  <a:pt x="4762500" y="1839322"/>
                </a:cubicBezTo>
                <a:cubicBezTo>
                  <a:pt x="4822503" y="1830433"/>
                  <a:pt x="4883150" y="1826622"/>
                  <a:pt x="4943475" y="1820272"/>
                </a:cubicBezTo>
                <a:cubicBezTo>
                  <a:pt x="5013906" y="1796795"/>
                  <a:pt x="4916142" y="1827490"/>
                  <a:pt x="5038725" y="1801222"/>
                </a:cubicBezTo>
                <a:cubicBezTo>
                  <a:pt x="5061326" y="1796379"/>
                  <a:pt x="5083260" y="1788814"/>
                  <a:pt x="5105400" y="1782172"/>
                </a:cubicBezTo>
                <a:cubicBezTo>
                  <a:pt x="5115017" y="1779287"/>
                  <a:pt x="5124995" y="1777137"/>
                  <a:pt x="5133975" y="1772647"/>
                </a:cubicBezTo>
                <a:cubicBezTo>
                  <a:pt x="5144214" y="1767527"/>
                  <a:pt x="5153025" y="1759947"/>
                  <a:pt x="5162550" y="1753597"/>
                </a:cubicBezTo>
                <a:cubicBezTo>
                  <a:pt x="5167561" y="1753910"/>
                  <a:pt x="5317058" y="1776355"/>
                  <a:pt x="5362575" y="1753597"/>
                </a:cubicBezTo>
                <a:cubicBezTo>
                  <a:pt x="5456394" y="1706687"/>
                  <a:pt x="5294289" y="1732138"/>
                  <a:pt x="5457825" y="1705972"/>
                </a:cubicBezTo>
                <a:cubicBezTo>
                  <a:pt x="5514605" y="1696887"/>
                  <a:pt x="5629275" y="1686922"/>
                  <a:pt x="5629275" y="1686922"/>
                </a:cubicBezTo>
                <a:cubicBezTo>
                  <a:pt x="5786570" y="1647598"/>
                  <a:pt x="5514149" y="1712829"/>
                  <a:pt x="5981700" y="1667872"/>
                </a:cubicBezTo>
                <a:cubicBezTo>
                  <a:pt x="6043064" y="1661972"/>
                  <a:pt x="6102868" y="1644724"/>
                  <a:pt x="6162675" y="1629772"/>
                </a:cubicBezTo>
                <a:cubicBezTo>
                  <a:pt x="6175375" y="1626597"/>
                  <a:pt x="6188236" y="1624009"/>
                  <a:pt x="6200775" y="1620247"/>
                </a:cubicBezTo>
                <a:cubicBezTo>
                  <a:pt x="6220009" y="1614477"/>
                  <a:pt x="6238234" y="1605135"/>
                  <a:pt x="6257925" y="1601197"/>
                </a:cubicBezTo>
                <a:cubicBezTo>
                  <a:pt x="6286118" y="1595558"/>
                  <a:pt x="6315075" y="1594847"/>
                  <a:pt x="6343650" y="1591672"/>
                </a:cubicBezTo>
                <a:cubicBezTo>
                  <a:pt x="6389997" y="1580085"/>
                  <a:pt x="6402817" y="1580534"/>
                  <a:pt x="6448425" y="1544047"/>
                </a:cubicBezTo>
                <a:cubicBezTo>
                  <a:pt x="6460821" y="1534130"/>
                  <a:pt x="6464804" y="1516110"/>
                  <a:pt x="6477000" y="1505947"/>
                </a:cubicBezTo>
                <a:cubicBezTo>
                  <a:pt x="6484713" y="1499519"/>
                  <a:pt x="6495921" y="1499180"/>
                  <a:pt x="6505575" y="1496422"/>
                </a:cubicBezTo>
                <a:cubicBezTo>
                  <a:pt x="6536962" y="1487454"/>
                  <a:pt x="6558564" y="1483919"/>
                  <a:pt x="6591300" y="1477372"/>
                </a:cubicBezTo>
                <a:cubicBezTo>
                  <a:pt x="6647318" y="1421354"/>
                  <a:pt x="6593219" y="1480073"/>
                  <a:pt x="6648450" y="1401172"/>
                </a:cubicBezTo>
                <a:cubicBezTo>
                  <a:pt x="6660108" y="1384517"/>
                  <a:pt x="6673850" y="1369422"/>
                  <a:pt x="6686550" y="1353547"/>
                </a:cubicBezTo>
                <a:cubicBezTo>
                  <a:pt x="6705600" y="1356722"/>
                  <a:pt x="6724762" y="1359284"/>
                  <a:pt x="6743700" y="1363072"/>
                </a:cubicBezTo>
                <a:cubicBezTo>
                  <a:pt x="6756537" y="1365639"/>
                  <a:pt x="6768709" y="1372597"/>
                  <a:pt x="6781800" y="1372597"/>
                </a:cubicBezTo>
                <a:cubicBezTo>
                  <a:pt x="6797989" y="1372597"/>
                  <a:pt x="6813806" y="1367332"/>
                  <a:pt x="6829425" y="1363072"/>
                </a:cubicBezTo>
                <a:cubicBezTo>
                  <a:pt x="6848798" y="1357788"/>
                  <a:pt x="6867525" y="1350372"/>
                  <a:pt x="6886575" y="1344022"/>
                </a:cubicBezTo>
                <a:lnTo>
                  <a:pt x="6943725" y="1324972"/>
                </a:lnTo>
                <a:cubicBezTo>
                  <a:pt x="6973335" y="1295362"/>
                  <a:pt x="6977318" y="1286758"/>
                  <a:pt x="7019925" y="1267822"/>
                </a:cubicBezTo>
                <a:cubicBezTo>
                  <a:pt x="7031888" y="1262505"/>
                  <a:pt x="7045768" y="1262894"/>
                  <a:pt x="7058025" y="1258297"/>
                </a:cubicBezTo>
                <a:cubicBezTo>
                  <a:pt x="7096672" y="1243804"/>
                  <a:pt x="7131236" y="1214585"/>
                  <a:pt x="7172325" y="1210672"/>
                </a:cubicBezTo>
                <a:lnTo>
                  <a:pt x="7372350" y="1191622"/>
                </a:lnTo>
                <a:cubicBezTo>
                  <a:pt x="7385050" y="1178922"/>
                  <a:pt x="7396813" y="1165211"/>
                  <a:pt x="7410450" y="1153522"/>
                </a:cubicBezTo>
                <a:cubicBezTo>
                  <a:pt x="7470622" y="1101946"/>
                  <a:pt x="7526091" y="1129890"/>
                  <a:pt x="7620000" y="1124947"/>
                </a:cubicBezTo>
                <a:cubicBezTo>
                  <a:pt x="7635875" y="1112247"/>
                  <a:pt x="7653250" y="1101222"/>
                  <a:pt x="7667625" y="1086847"/>
                </a:cubicBezTo>
                <a:cubicBezTo>
                  <a:pt x="7675720" y="1078752"/>
                  <a:pt x="7677017" y="1064418"/>
                  <a:pt x="7686675" y="1058272"/>
                </a:cubicBezTo>
                <a:cubicBezTo>
                  <a:pt x="7763008" y="1009696"/>
                  <a:pt x="7787731" y="1018778"/>
                  <a:pt x="7877175" y="1010647"/>
                </a:cubicBezTo>
                <a:cubicBezTo>
                  <a:pt x="7889875" y="1001122"/>
                  <a:pt x="7902357" y="991299"/>
                  <a:pt x="7915275" y="982072"/>
                </a:cubicBezTo>
                <a:cubicBezTo>
                  <a:pt x="7924590" y="975418"/>
                  <a:pt x="7932558" y="964904"/>
                  <a:pt x="7943850" y="963022"/>
                </a:cubicBezTo>
                <a:cubicBezTo>
                  <a:pt x="8009915" y="952011"/>
                  <a:pt x="8077254" y="950864"/>
                  <a:pt x="8143875" y="943972"/>
                </a:cubicBezTo>
                <a:cubicBezTo>
                  <a:pt x="8169337" y="941338"/>
                  <a:pt x="8194675" y="937622"/>
                  <a:pt x="8220075" y="934447"/>
                </a:cubicBezTo>
                <a:cubicBezTo>
                  <a:pt x="8234642" y="928620"/>
                  <a:pt x="8276366" y="910849"/>
                  <a:pt x="8296275" y="905872"/>
                </a:cubicBezTo>
                <a:cubicBezTo>
                  <a:pt x="8341170" y="894648"/>
                  <a:pt x="8362188" y="894887"/>
                  <a:pt x="8410575" y="886822"/>
                </a:cubicBezTo>
                <a:cubicBezTo>
                  <a:pt x="8426544" y="884160"/>
                  <a:pt x="8442396" y="880809"/>
                  <a:pt x="8458200" y="877297"/>
                </a:cubicBezTo>
                <a:cubicBezTo>
                  <a:pt x="8549456" y="857018"/>
                  <a:pt x="8477616" y="862918"/>
                  <a:pt x="8648700" y="820147"/>
                </a:cubicBezTo>
                <a:cubicBezTo>
                  <a:pt x="8705536" y="805938"/>
                  <a:pt x="8673887" y="812774"/>
                  <a:pt x="8743950" y="801097"/>
                </a:cubicBezTo>
                <a:cubicBezTo>
                  <a:pt x="8769350" y="785222"/>
                  <a:pt x="8791734" y="762944"/>
                  <a:pt x="8820150" y="753472"/>
                </a:cubicBezTo>
                <a:cubicBezTo>
                  <a:pt x="8870950" y="736539"/>
                  <a:pt x="8873355" y="738731"/>
                  <a:pt x="8915400" y="715372"/>
                </a:cubicBezTo>
                <a:cubicBezTo>
                  <a:pt x="8931584" y="706381"/>
                  <a:pt x="8947326" y="696609"/>
                  <a:pt x="8963025" y="686797"/>
                </a:cubicBezTo>
                <a:cubicBezTo>
                  <a:pt x="8972733" y="680730"/>
                  <a:pt x="8981206" y="672544"/>
                  <a:pt x="8991600" y="667747"/>
                </a:cubicBezTo>
                <a:cubicBezTo>
                  <a:pt x="9022648" y="653417"/>
                  <a:pt x="9055230" y="642667"/>
                  <a:pt x="9086850" y="629647"/>
                </a:cubicBezTo>
                <a:cubicBezTo>
                  <a:pt x="9109209" y="620440"/>
                  <a:pt x="9129882" y="606138"/>
                  <a:pt x="9153525" y="601072"/>
                </a:cubicBezTo>
                <a:lnTo>
                  <a:pt x="9286875" y="572497"/>
                </a:lnTo>
                <a:cubicBezTo>
                  <a:pt x="9360553" y="556124"/>
                  <a:pt x="9402961" y="548126"/>
                  <a:pt x="9477375" y="524872"/>
                </a:cubicBezTo>
                <a:cubicBezTo>
                  <a:pt x="9539456" y="505472"/>
                  <a:pt x="9508211" y="512694"/>
                  <a:pt x="9553575" y="486772"/>
                </a:cubicBezTo>
                <a:cubicBezTo>
                  <a:pt x="9565903" y="479727"/>
                  <a:pt x="9579410" y="474876"/>
                  <a:pt x="9591675" y="467722"/>
                </a:cubicBezTo>
                <a:cubicBezTo>
                  <a:pt x="9617548" y="452630"/>
                  <a:pt x="9646695" y="441277"/>
                  <a:pt x="9667875" y="420097"/>
                </a:cubicBezTo>
                <a:cubicBezTo>
                  <a:pt x="9677400" y="410572"/>
                  <a:pt x="9683151" y="393667"/>
                  <a:pt x="9696450" y="391522"/>
                </a:cubicBezTo>
                <a:cubicBezTo>
                  <a:pt x="9784439" y="377330"/>
                  <a:pt x="9874250" y="378822"/>
                  <a:pt x="9963150" y="372472"/>
                </a:cubicBezTo>
                <a:cubicBezTo>
                  <a:pt x="10007219" y="357782"/>
                  <a:pt x="9991565" y="366659"/>
                  <a:pt x="10039350" y="324847"/>
                </a:cubicBezTo>
                <a:cubicBezTo>
                  <a:pt x="10049487" y="315977"/>
                  <a:pt x="10055616" y="301743"/>
                  <a:pt x="10067925" y="296272"/>
                </a:cubicBezTo>
                <a:cubicBezTo>
                  <a:pt x="10085573" y="288428"/>
                  <a:pt x="10106137" y="290535"/>
                  <a:pt x="10125075" y="286747"/>
                </a:cubicBezTo>
                <a:cubicBezTo>
                  <a:pt x="10228188" y="266124"/>
                  <a:pt x="10068638" y="287726"/>
                  <a:pt x="10248900" y="267697"/>
                </a:cubicBezTo>
                <a:cubicBezTo>
                  <a:pt x="10267950" y="254997"/>
                  <a:pt x="10287293" y="242727"/>
                  <a:pt x="10306050" y="229597"/>
                </a:cubicBezTo>
                <a:cubicBezTo>
                  <a:pt x="10319055" y="220493"/>
                  <a:pt x="10329286" y="206596"/>
                  <a:pt x="10344150" y="201022"/>
                </a:cubicBezTo>
                <a:cubicBezTo>
                  <a:pt x="10380922" y="187232"/>
                  <a:pt x="10421986" y="187032"/>
                  <a:pt x="10458450" y="172447"/>
                </a:cubicBezTo>
                <a:cubicBezTo>
                  <a:pt x="10474325" y="166097"/>
                  <a:pt x="10490066" y="159400"/>
                  <a:pt x="10506075" y="153397"/>
                </a:cubicBezTo>
                <a:cubicBezTo>
                  <a:pt x="10515476" y="149872"/>
                  <a:pt x="10524665" y="144923"/>
                  <a:pt x="10534650" y="143872"/>
                </a:cubicBezTo>
                <a:cubicBezTo>
                  <a:pt x="10585269" y="138544"/>
                  <a:pt x="10636250" y="137522"/>
                  <a:pt x="10687050" y="134347"/>
                </a:cubicBezTo>
                <a:cubicBezTo>
                  <a:pt x="10789955" y="147210"/>
                  <a:pt x="10785029" y="151385"/>
                  <a:pt x="10915650" y="134347"/>
                </a:cubicBezTo>
                <a:cubicBezTo>
                  <a:pt x="10938570" y="131357"/>
                  <a:pt x="10959562" y="119314"/>
                  <a:pt x="10982325" y="115297"/>
                </a:cubicBezTo>
                <a:cubicBezTo>
                  <a:pt x="11013748" y="109752"/>
                  <a:pt x="11045825" y="108947"/>
                  <a:pt x="11077575" y="105772"/>
                </a:cubicBezTo>
                <a:cubicBezTo>
                  <a:pt x="11171206" y="79020"/>
                  <a:pt x="11122352" y="107508"/>
                  <a:pt x="11172825" y="48622"/>
                </a:cubicBezTo>
                <a:cubicBezTo>
                  <a:pt x="11266450" y="-60607"/>
                  <a:pt x="11141789" y="89183"/>
                  <a:pt x="11229975" y="997"/>
                </a:cubicBezTo>
                <a:cubicBezTo>
                  <a:pt x="11232220" y="-1248"/>
                  <a:pt x="11223625" y="997"/>
                  <a:pt x="11220450" y="997"/>
                </a:cubicBezTo>
                <a:lnTo>
                  <a:pt x="0" y="997"/>
                </a:lnTo>
                <a:lnTo>
                  <a:pt x="19050" y="1953622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337B7EB-B4DE-F37E-5743-9926AD36B09A}"/>
              </a:ext>
            </a:extLst>
          </p:cNvPr>
          <p:cNvSpPr/>
          <p:nvPr userDrawn="1"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847C188-CBBD-5F6F-6423-02A66974C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800" y="1134001"/>
            <a:ext cx="6477000" cy="629458"/>
          </a:xfrm>
        </p:spPr>
        <p:txBody>
          <a:bodyPr anchor="ctr" anchorCtr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pic>
        <p:nvPicPr>
          <p:cNvPr id="8" name="Grafik 7" descr="Ein Bild, das Pfeil enthält.&#10;&#10;Automatisch generierte Beschreibung">
            <a:extLst>
              <a:ext uri="{FF2B5EF4-FFF2-40B4-BE49-F238E27FC236}">
                <a16:creationId xmlns:a16="http://schemas.microsoft.com/office/drawing/2014/main" id="{60CB19CE-477D-1852-F7C7-7BF8F524EA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26513"/>
            <a:ext cx="3783088" cy="126678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8D37871-5522-010B-7EFC-E1683283F9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4156" y="3347984"/>
            <a:ext cx="4483510" cy="1344262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5D7A51C0-4E92-0F75-2E56-7B19678E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304800"/>
            <a:ext cx="7172325" cy="823913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9616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2B94BBB-8717-CFF4-AF60-F91095D54F64}"/>
              </a:ext>
            </a:extLst>
          </p:cNvPr>
          <p:cNvSpPr/>
          <p:nvPr userDrawn="1"/>
        </p:nvSpPr>
        <p:spPr>
          <a:xfrm>
            <a:off x="-9525" y="-997"/>
            <a:ext cx="11230344" cy="1991722"/>
          </a:xfrm>
          <a:custGeom>
            <a:avLst/>
            <a:gdLst>
              <a:gd name="connsiteX0" fmla="*/ 19050 w 11230344"/>
              <a:gd name="connsiteY0" fmla="*/ 1953622 h 1991722"/>
              <a:gd name="connsiteX1" fmla="*/ 19050 w 11230344"/>
              <a:gd name="connsiteY1" fmla="*/ 1953622 h 1991722"/>
              <a:gd name="connsiteX2" fmla="*/ 104775 w 11230344"/>
              <a:gd name="connsiteY2" fmla="*/ 1944097 h 1991722"/>
              <a:gd name="connsiteX3" fmla="*/ 152400 w 11230344"/>
              <a:gd name="connsiteY3" fmla="*/ 1963147 h 1991722"/>
              <a:gd name="connsiteX4" fmla="*/ 238125 w 11230344"/>
              <a:gd name="connsiteY4" fmla="*/ 1982197 h 1991722"/>
              <a:gd name="connsiteX5" fmla="*/ 276225 w 11230344"/>
              <a:gd name="connsiteY5" fmla="*/ 1991722 h 1991722"/>
              <a:gd name="connsiteX6" fmla="*/ 847725 w 11230344"/>
              <a:gd name="connsiteY6" fmla="*/ 1944097 h 1991722"/>
              <a:gd name="connsiteX7" fmla="*/ 876300 w 11230344"/>
              <a:gd name="connsiteY7" fmla="*/ 1905997 h 1991722"/>
              <a:gd name="connsiteX8" fmla="*/ 952500 w 11230344"/>
              <a:gd name="connsiteY8" fmla="*/ 1896472 h 1991722"/>
              <a:gd name="connsiteX9" fmla="*/ 1019175 w 11230344"/>
              <a:gd name="connsiteY9" fmla="*/ 1905997 h 1991722"/>
              <a:gd name="connsiteX10" fmla="*/ 1457325 w 11230344"/>
              <a:gd name="connsiteY10" fmla="*/ 1896472 h 1991722"/>
              <a:gd name="connsiteX11" fmla="*/ 1524000 w 11230344"/>
              <a:gd name="connsiteY11" fmla="*/ 1886947 h 1991722"/>
              <a:gd name="connsiteX12" fmla="*/ 1714500 w 11230344"/>
              <a:gd name="connsiteY12" fmla="*/ 1867897 h 1991722"/>
              <a:gd name="connsiteX13" fmla="*/ 1743075 w 11230344"/>
              <a:gd name="connsiteY13" fmla="*/ 1848847 h 1991722"/>
              <a:gd name="connsiteX14" fmla="*/ 1828800 w 11230344"/>
              <a:gd name="connsiteY14" fmla="*/ 1867897 h 1991722"/>
              <a:gd name="connsiteX15" fmla="*/ 1943100 w 11230344"/>
              <a:gd name="connsiteY15" fmla="*/ 1848847 h 1991722"/>
              <a:gd name="connsiteX16" fmla="*/ 1981200 w 11230344"/>
              <a:gd name="connsiteY16" fmla="*/ 1829797 h 1991722"/>
              <a:gd name="connsiteX17" fmla="*/ 2181225 w 11230344"/>
              <a:gd name="connsiteY17" fmla="*/ 1820272 h 1991722"/>
              <a:gd name="connsiteX18" fmla="*/ 2190750 w 11230344"/>
              <a:gd name="connsiteY18" fmla="*/ 1782172 h 1991722"/>
              <a:gd name="connsiteX19" fmla="*/ 2238375 w 11230344"/>
              <a:gd name="connsiteY19" fmla="*/ 1763122 h 1991722"/>
              <a:gd name="connsiteX20" fmla="*/ 2381250 w 11230344"/>
              <a:gd name="connsiteY20" fmla="*/ 1753597 h 1991722"/>
              <a:gd name="connsiteX21" fmla="*/ 2524125 w 11230344"/>
              <a:gd name="connsiteY21" fmla="*/ 1763122 h 1991722"/>
              <a:gd name="connsiteX22" fmla="*/ 2552700 w 11230344"/>
              <a:gd name="connsiteY22" fmla="*/ 1791697 h 1991722"/>
              <a:gd name="connsiteX23" fmla="*/ 2628900 w 11230344"/>
              <a:gd name="connsiteY23" fmla="*/ 1801222 h 1991722"/>
              <a:gd name="connsiteX24" fmla="*/ 3009900 w 11230344"/>
              <a:gd name="connsiteY24" fmla="*/ 1810747 h 1991722"/>
              <a:gd name="connsiteX25" fmla="*/ 3086100 w 11230344"/>
              <a:gd name="connsiteY25" fmla="*/ 1839322 h 1991722"/>
              <a:gd name="connsiteX26" fmla="*/ 3124200 w 11230344"/>
              <a:gd name="connsiteY26" fmla="*/ 1848847 h 1991722"/>
              <a:gd name="connsiteX27" fmla="*/ 3238500 w 11230344"/>
              <a:gd name="connsiteY27" fmla="*/ 1839322 h 1991722"/>
              <a:gd name="connsiteX28" fmla="*/ 3333750 w 11230344"/>
              <a:gd name="connsiteY28" fmla="*/ 1820272 h 1991722"/>
              <a:gd name="connsiteX29" fmla="*/ 3371850 w 11230344"/>
              <a:gd name="connsiteY29" fmla="*/ 1810747 h 1991722"/>
              <a:gd name="connsiteX30" fmla="*/ 3638550 w 11230344"/>
              <a:gd name="connsiteY30" fmla="*/ 1829797 h 1991722"/>
              <a:gd name="connsiteX31" fmla="*/ 3695700 w 11230344"/>
              <a:gd name="connsiteY31" fmla="*/ 1839322 h 1991722"/>
              <a:gd name="connsiteX32" fmla="*/ 4000500 w 11230344"/>
              <a:gd name="connsiteY32" fmla="*/ 1858372 h 1991722"/>
              <a:gd name="connsiteX33" fmla="*/ 4067175 w 11230344"/>
              <a:gd name="connsiteY33" fmla="*/ 1886947 h 1991722"/>
              <a:gd name="connsiteX34" fmla="*/ 4124325 w 11230344"/>
              <a:gd name="connsiteY34" fmla="*/ 1905997 h 1991722"/>
              <a:gd name="connsiteX35" fmla="*/ 4171950 w 11230344"/>
              <a:gd name="connsiteY35" fmla="*/ 1896472 h 1991722"/>
              <a:gd name="connsiteX36" fmla="*/ 4210050 w 11230344"/>
              <a:gd name="connsiteY36" fmla="*/ 1886947 h 1991722"/>
              <a:gd name="connsiteX37" fmla="*/ 4591050 w 11230344"/>
              <a:gd name="connsiteY37" fmla="*/ 1877422 h 1991722"/>
              <a:gd name="connsiteX38" fmla="*/ 4686300 w 11230344"/>
              <a:gd name="connsiteY38" fmla="*/ 1858372 h 1991722"/>
              <a:gd name="connsiteX39" fmla="*/ 4762500 w 11230344"/>
              <a:gd name="connsiteY39" fmla="*/ 1839322 h 1991722"/>
              <a:gd name="connsiteX40" fmla="*/ 4943475 w 11230344"/>
              <a:gd name="connsiteY40" fmla="*/ 1820272 h 1991722"/>
              <a:gd name="connsiteX41" fmla="*/ 5038725 w 11230344"/>
              <a:gd name="connsiteY41" fmla="*/ 1801222 h 1991722"/>
              <a:gd name="connsiteX42" fmla="*/ 5105400 w 11230344"/>
              <a:gd name="connsiteY42" fmla="*/ 1782172 h 1991722"/>
              <a:gd name="connsiteX43" fmla="*/ 5133975 w 11230344"/>
              <a:gd name="connsiteY43" fmla="*/ 1772647 h 1991722"/>
              <a:gd name="connsiteX44" fmla="*/ 5162550 w 11230344"/>
              <a:gd name="connsiteY44" fmla="*/ 1753597 h 1991722"/>
              <a:gd name="connsiteX45" fmla="*/ 5362575 w 11230344"/>
              <a:gd name="connsiteY45" fmla="*/ 1753597 h 1991722"/>
              <a:gd name="connsiteX46" fmla="*/ 5457825 w 11230344"/>
              <a:gd name="connsiteY46" fmla="*/ 1705972 h 1991722"/>
              <a:gd name="connsiteX47" fmla="*/ 5629275 w 11230344"/>
              <a:gd name="connsiteY47" fmla="*/ 1686922 h 1991722"/>
              <a:gd name="connsiteX48" fmla="*/ 5981700 w 11230344"/>
              <a:gd name="connsiteY48" fmla="*/ 1667872 h 1991722"/>
              <a:gd name="connsiteX49" fmla="*/ 6162675 w 11230344"/>
              <a:gd name="connsiteY49" fmla="*/ 1629772 h 1991722"/>
              <a:gd name="connsiteX50" fmla="*/ 6200775 w 11230344"/>
              <a:gd name="connsiteY50" fmla="*/ 1620247 h 1991722"/>
              <a:gd name="connsiteX51" fmla="*/ 6257925 w 11230344"/>
              <a:gd name="connsiteY51" fmla="*/ 1601197 h 1991722"/>
              <a:gd name="connsiteX52" fmla="*/ 6343650 w 11230344"/>
              <a:gd name="connsiteY52" fmla="*/ 1591672 h 1991722"/>
              <a:gd name="connsiteX53" fmla="*/ 6448425 w 11230344"/>
              <a:gd name="connsiteY53" fmla="*/ 1544047 h 1991722"/>
              <a:gd name="connsiteX54" fmla="*/ 6477000 w 11230344"/>
              <a:gd name="connsiteY54" fmla="*/ 1505947 h 1991722"/>
              <a:gd name="connsiteX55" fmla="*/ 6505575 w 11230344"/>
              <a:gd name="connsiteY55" fmla="*/ 1496422 h 1991722"/>
              <a:gd name="connsiteX56" fmla="*/ 6591300 w 11230344"/>
              <a:gd name="connsiteY56" fmla="*/ 1477372 h 1991722"/>
              <a:gd name="connsiteX57" fmla="*/ 6648450 w 11230344"/>
              <a:gd name="connsiteY57" fmla="*/ 1401172 h 1991722"/>
              <a:gd name="connsiteX58" fmla="*/ 6686550 w 11230344"/>
              <a:gd name="connsiteY58" fmla="*/ 1353547 h 1991722"/>
              <a:gd name="connsiteX59" fmla="*/ 6743700 w 11230344"/>
              <a:gd name="connsiteY59" fmla="*/ 1363072 h 1991722"/>
              <a:gd name="connsiteX60" fmla="*/ 6781800 w 11230344"/>
              <a:gd name="connsiteY60" fmla="*/ 1372597 h 1991722"/>
              <a:gd name="connsiteX61" fmla="*/ 6829425 w 11230344"/>
              <a:gd name="connsiteY61" fmla="*/ 1363072 h 1991722"/>
              <a:gd name="connsiteX62" fmla="*/ 6886575 w 11230344"/>
              <a:gd name="connsiteY62" fmla="*/ 1344022 h 1991722"/>
              <a:gd name="connsiteX63" fmla="*/ 6943725 w 11230344"/>
              <a:gd name="connsiteY63" fmla="*/ 1324972 h 1991722"/>
              <a:gd name="connsiteX64" fmla="*/ 7019925 w 11230344"/>
              <a:gd name="connsiteY64" fmla="*/ 1267822 h 1991722"/>
              <a:gd name="connsiteX65" fmla="*/ 7058025 w 11230344"/>
              <a:gd name="connsiteY65" fmla="*/ 1258297 h 1991722"/>
              <a:gd name="connsiteX66" fmla="*/ 7172325 w 11230344"/>
              <a:gd name="connsiteY66" fmla="*/ 1210672 h 1991722"/>
              <a:gd name="connsiteX67" fmla="*/ 7372350 w 11230344"/>
              <a:gd name="connsiteY67" fmla="*/ 1191622 h 1991722"/>
              <a:gd name="connsiteX68" fmla="*/ 7410450 w 11230344"/>
              <a:gd name="connsiteY68" fmla="*/ 1153522 h 1991722"/>
              <a:gd name="connsiteX69" fmla="*/ 7620000 w 11230344"/>
              <a:gd name="connsiteY69" fmla="*/ 1124947 h 1991722"/>
              <a:gd name="connsiteX70" fmla="*/ 7667625 w 11230344"/>
              <a:gd name="connsiteY70" fmla="*/ 1086847 h 1991722"/>
              <a:gd name="connsiteX71" fmla="*/ 7686675 w 11230344"/>
              <a:gd name="connsiteY71" fmla="*/ 1058272 h 1991722"/>
              <a:gd name="connsiteX72" fmla="*/ 7877175 w 11230344"/>
              <a:gd name="connsiteY72" fmla="*/ 1010647 h 1991722"/>
              <a:gd name="connsiteX73" fmla="*/ 7915275 w 11230344"/>
              <a:gd name="connsiteY73" fmla="*/ 982072 h 1991722"/>
              <a:gd name="connsiteX74" fmla="*/ 7943850 w 11230344"/>
              <a:gd name="connsiteY74" fmla="*/ 963022 h 1991722"/>
              <a:gd name="connsiteX75" fmla="*/ 8143875 w 11230344"/>
              <a:gd name="connsiteY75" fmla="*/ 943972 h 1991722"/>
              <a:gd name="connsiteX76" fmla="*/ 8220075 w 11230344"/>
              <a:gd name="connsiteY76" fmla="*/ 934447 h 1991722"/>
              <a:gd name="connsiteX77" fmla="*/ 8296275 w 11230344"/>
              <a:gd name="connsiteY77" fmla="*/ 905872 h 1991722"/>
              <a:gd name="connsiteX78" fmla="*/ 8410575 w 11230344"/>
              <a:gd name="connsiteY78" fmla="*/ 886822 h 1991722"/>
              <a:gd name="connsiteX79" fmla="*/ 8458200 w 11230344"/>
              <a:gd name="connsiteY79" fmla="*/ 877297 h 1991722"/>
              <a:gd name="connsiteX80" fmla="*/ 8648700 w 11230344"/>
              <a:gd name="connsiteY80" fmla="*/ 820147 h 1991722"/>
              <a:gd name="connsiteX81" fmla="*/ 8743950 w 11230344"/>
              <a:gd name="connsiteY81" fmla="*/ 801097 h 1991722"/>
              <a:gd name="connsiteX82" fmla="*/ 8820150 w 11230344"/>
              <a:gd name="connsiteY82" fmla="*/ 753472 h 1991722"/>
              <a:gd name="connsiteX83" fmla="*/ 8915400 w 11230344"/>
              <a:gd name="connsiteY83" fmla="*/ 715372 h 1991722"/>
              <a:gd name="connsiteX84" fmla="*/ 8963025 w 11230344"/>
              <a:gd name="connsiteY84" fmla="*/ 686797 h 1991722"/>
              <a:gd name="connsiteX85" fmla="*/ 8991600 w 11230344"/>
              <a:gd name="connsiteY85" fmla="*/ 667747 h 1991722"/>
              <a:gd name="connsiteX86" fmla="*/ 9086850 w 11230344"/>
              <a:gd name="connsiteY86" fmla="*/ 629647 h 1991722"/>
              <a:gd name="connsiteX87" fmla="*/ 9153525 w 11230344"/>
              <a:gd name="connsiteY87" fmla="*/ 601072 h 1991722"/>
              <a:gd name="connsiteX88" fmla="*/ 9286875 w 11230344"/>
              <a:gd name="connsiteY88" fmla="*/ 572497 h 1991722"/>
              <a:gd name="connsiteX89" fmla="*/ 9477375 w 11230344"/>
              <a:gd name="connsiteY89" fmla="*/ 524872 h 1991722"/>
              <a:gd name="connsiteX90" fmla="*/ 9553575 w 11230344"/>
              <a:gd name="connsiteY90" fmla="*/ 486772 h 1991722"/>
              <a:gd name="connsiteX91" fmla="*/ 9591675 w 11230344"/>
              <a:gd name="connsiteY91" fmla="*/ 467722 h 1991722"/>
              <a:gd name="connsiteX92" fmla="*/ 9667875 w 11230344"/>
              <a:gd name="connsiteY92" fmla="*/ 420097 h 1991722"/>
              <a:gd name="connsiteX93" fmla="*/ 9696450 w 11230344"/>
              <a:gd name="connsiteY93" fmla="*/ 391522 h 1991722"/>
              <a:gd name="connsiteX94" fmla="*/ 9963150 w 11230344"/>
              <a:gd name="connsiteY94" fmla="*/ 372472 h 1991722"/>
              <a:gd name="connsiteX95" fmla="*/ 10039350 w 11230344"/>
              <a:gd name="connsiteY95" fmla="*/ 324847 h 1991722"/>
              <a:gd name="connsiteX96" fmla="*/ 10067925 w 11230344"/>
              <a:gd name="connsiteY96" fmla="*/ 296272 h 1991722"/>
              <a:gd name="connsiteX97" fmla="*/ 10125075 w 11230344"/>
              <a:gd name="connsiteY97" fmla="*/ 286747 h 1991722"/>
              <a:gd name="connsiteX98" fmla="*/ 10248900 w 11230344"/>
              <a:gd name="connsiteY98" fmla="*/ 267697 h 1991722"/>
              <a:gd name="connsiteX99" fmla="*/ 10306050 w 11230344"/>
              <a:gd name="connsiteY99" fmla="*/ 229597 h 1991722"/>
              <a:gd name="connsiteX100" fmla="*/ 10344150 w 11230344"/>
              <a:gd name="connsiteY100" fmla="*/ 201022 h 1991722"/>
              <a:gd name="connsiteX101" fmla="*/ 10458450 w 11230344"/>
              <a:gd name="connsiteY101" fmla="*/ 172447 h 1991722"/>
              <a:gd name="connsiteX102" fmla="*/ 10506075 w 11230344"/>
              <a:gd name="connsiteY102" fmla="*/ 153397 h 1991722"/>
              <a:gd name="connsiteX103" fmla="*/ 10534650 w 11230344"/>
              <a:gd name="connsiteY103" fmla="*/ 143872 h 1991722"/>
              <a:gd name="connsiteX104" fmla="*/ 10687050 w 11230344"/>
              <a:gd name="connsiteY104" fmla="*/ 134347 h 1991722"/>
              <a:gd name="connsiteX105" fmla="*/ 10915650 w 11230344"/>
              <a:gd name="connsiteY105" fmla="*/ 134347 h 1991722"/>
              <a:gd name="connsiteX106" fmla="*/ 10982325 w 11230344"/>
              <a:gd name="connsiteY106" fmla="*/ 115297 h 1991722"/>
              <a:gd name="connsiteX107" fmla="*/ 11077575 w 11230344"/>
              <a:gd name="connsiteY107" fmla="*/ 105772 h 1991722"/>
              <a:gd name="connsiteX108" fmla="*/ 11172825 w 11230344"/>
              <a:gd name="connsiteY108" fmla="*/ 48622 h 1991722"/>
              <a:gd name="connsiteX109" fmla="*/ 11229975 w 11230344"/>
              <a:gd name="connsiteY109" fmla="*/ 997 h 1991722"/>
              <a:gd name="connsiteX110" fmla="*/ 11220450 w 11230344"/>
              <a:gd name="connsiteY110" fmla="*/ 997 h 1991722"/>
              <a:gd name="connsiteX111" fmla="*/ 0 w 11230344"/>
              <a:gd name="connsiteY111" fmla="*/ 997 h 1991722"/>
              <a:gd name="connsiteX112" fmla="*/ 19050 w 11230344"/>
              <a:gd name="connsiteY112" fmla="*/ 1953622 h 199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1230344" h="1991722">
                <a:moveTo>
                  <a:pt x="19050" y="1953622"/>
                </a:moveTo>
                <a:lnTo>
                  <a:pt x="19050" y="1953622"/>
                </a:lnTo>
                <a:cubicBezTo>
                  <a:pt x="47625" y="1950447"/>
                  <a:pt x="76097" y="1942049"/>
                  <a:pt x="104775" y="1944097"/>
                </a:cubicBezTo>
                <a:cubicBezTo>
                  <a:pt x="121829" y="1945315"/>
                  <a:pt x="135960" y="1958450"/>
                  <a:pt x="152400" y="1963147"/>
                </a:cubicBezTo>
                <a:cubicBezTo>
                  <a:pt x="180546" y="1971189"/>
                  <a:pt x="209603" y="1975615"/>
                  <a:pt x="238125" y="1982197"/>
                </a:cubicBezTo>
                <a:cubicBezTo>
                  <a:pt x="250881" y="1985141"/>
                  <a:pt x="263525" y="1988547"/>
                  <a:pt x="276225" y="1991722"/>
                </a:cubicBezTo>
                <a:cubicBezTo>
                  <a:pt x="459590" y="1985992"/>
                  <a:pt x="666976" y="1990742"/>
                  <a:pt x="847725" y="1944097"/>
                </a:cubicBezTo>
                <a:cubicBezTo>
                  <a:pt x="863096" y="1940130"/>
                  <a:pt x="861848" y="1912566"/>
                  <a:pt x="876300" y="1905997"/>
                </a:cubicBezTo>
                <a:cubicBezTo>
                  <a:pt x="899603" y="1895405"/>
                  <a:pt x="927100" y="1899647"/>
                  <a:pt x="952500" y="1896472"/>
                </a:cubicBezTo>
                <a:cubicBezTo>
                  <a:pt x="974725" y="1899647"/>
                  <a:pt x="996724" y="1905997"/>
                  <a:pt x="1019175" y="1905997"/>
                </a:cubicBezTo>
                <a:cubicBezTo>
                  <a:pt x="1165260" y="1905997"/>
                  <a:pt x="1311344" y="1901981"/>
                  <a:pt x="1457325" y="1896472"/>
                </a:cubicBezTo>
                <a:cubicBezTo>
                  <a:pt x="1479760" y="1895625"/>
                  <a:pt x="1501687" y="1889426"/>
                  <a:pt x="1524000" y="1886947"/>
                </a:cubicBezTo>
                <a:cubicBezTo>
                  <a:pt x="1587426" y="1879900"/>
                  <a:pt x="1651000" y="1874247"/>
                  <a:pt x="1714500" y="1867897"/>
                </a:cubicBezTo>
                <a:cubicBezTo>
                  <a:pt x="1724025" y="1861547"/>
                  <a:pt x="1731697" y="1850111"/>
                  <a:pt x="1743075" y="1848847"/>
                </a:cubicBezTo>
                <a:cubicBezTo>
                  <a:pt x="1768220" y="1846053"/>
                  <a:pt x="1803690" y="1859527"/>
                  <a:pt x="1828800" y="1867897"/>
                </a:cubicBezTo>
                <a:cubicBezTo>
                  <a:pt x="1856460" y="1864439"/>
                  <a:pt x="1911633" y="1860647"/>
                  <a:pt x="1943100" y="1848847"/>
                </a:cubicBezTo>
                <a:cubicBezTo>
                  <a:pt x="1956395" y="1843861"/>
                  <a:pt x="1967102" y="1831489"/>
                  <a:pt x="1981200" y="1829797"/>
                </a:cubicBezTo>
                <a:cubicBezTo>
                  <a:pt x="2047475" y="1821844"/>
                  <a:pt x="2114550" y="1823447"/>
                  <a:pt x="2181225" y="1820272"/>
                </a:cubicBezTo>
                <a:cubicBezTo>
                  <a:pt x="2184400" y="1807572"/>
                  <a:pt x="2181493" y="1791429"/>
                  <a:pt x="2190750" y="1782172"/>
                </a:cubicBezTo>
                <a:cubicBezTo>
                  <a:pt x="2202840" y="1770082"/>
                  <a:pt x="2221466" y="1765658"/>
                  <a:pt x="2238375" y="1763122"/>
                </a:cubicBezTo>
                <a:cubicBezTo>
                  <a:pt x="2285578" y="1756042"/>
                  <a:pt x="2333625" y="1756772"/>
                  <a:pt x="2381250" y="1753597"/>
                </a:cubicBezTo>
                <a:cubicBezTo>
                  <a:pt x="2428875" y="1756772"/>
                  <a:pt x="2477531" y="1752768"/>
                  <a:pt x="2524125" y="1763122"/>
                </a:cubicBezTo>
                <a:cubicBezTo>
                  <a:pt x="2537275" y="1766044"/>
                  <a:pt x="2540041" y="1787094"/>
                  <a:pt x="2552700" y="1791697"/>
                </a:cubicBezTo>
                <a:cubicBezTo>
                  <a:pt x="2576757" y="1800445"/>
                  <a:pt x="2603325" y="1800156"/>
                  <a:pt x="2628900" y="1801222"/>
                </a:cubicBezTo>
                <a:cubicBezTo>
                  <a:pt x="2755830" y="1806511"/>
                  <a:pt x="2882900" y="1807572"/>
                  <a:pt x="3009900" y="1810747"/>
                </a:cubicBezTo>
                <a:cubicBezTo>
                  <a:pt x="3035300" y="1820272"/>
                  <a:pt x="3060365" y="1830744"/>
                  <a:pt x="3086100" y="1839322"/>
                </a:cubicBezTo>
                <a:cubicBezTo>
                  <a:pt x="3098519" y="1843462"/>
                  <a:pt x="3111109" y="1848847"/>
                  <a:pt x="3124200" y="1848847"/>
                </a:cubicBezTo>
                <a:cubicBezTo>
                  <a:pt x="3162432" y="1848847"/>
                  <a:pt x="3200400" y="1842497"/>
                  <a:pt x="3238500" y="1839322"/>
                </a:cubicBezTo>
                <a:lnTo>
                  <a:pt x="3333750" y="1820272"/>
                </a:lnTo>
                <a:cubicBezTo>
                  <a:pt x="3346550" y="1817529"/>
                  <a:pt x="3358759" y="1810747"/>
                  <a:pt x="3371850" y="1810747"/>
                </a:cubicBezTo>
                <a:cubicBezTo>
                  <a:pt x="3414736" y="1810747"/>
                  <a:pt x="3579845" y="1822891"/>
                  <a:pt x="3638550" y="1829797"/>
                </a:cubicBezTo>
                <a:cubicBezTo>
                  <a:pt x="3657730" y="1832054"/>
                  <a:pt x="3676520" y="1837065"/>
                  <a:pt x="3695700" y="1839322"/>
                </a:cubicBezTo>
                <a:cubicBezTo>
                  <a:pt x="3801565" y="1851777"/>
                  <a:pt x="3889903" y="1853105"/>
                  <a:pt x="4000500" y="1858372"/>
                </a:cubicBezTo>
                <a:cubicBezTo>
                  <a:pt x="4092482" y="1889033"/>
                  <a:pt x="3949474" y="1839867"/>
                  <a:pt x="4067175" y="1886947"/>
                </a:cubicBezTo>
                <a:cubicBezTo>
                  <a:pt x="4085819" y="1894405"/>
                  <a:pt x="4124325" y="1905997"/>
                  <a:pt x="4124325" y="1905997"/>
                </a:cubicBezTo>
                <a:cubicBezTo>
                  <a:pt x="4140200" y="1902822"/>
                  <a:pt x="4156146" y="1899984"/>
                  <a:pt x="4171950" y="1896472"/>
                </a:cubicBezTo>
                <a:cubicBezTo>
                  <a:pt x="4184729" y="1893632"/>
                  <a:pt x="4196973" y="1887541"/>
                  <a:pt x="4210050" y="1886947"/>
                </a:cubicBezTo>
                <a:cubicBezTo>
                  <a:pt x="4336959" y="1881178"/>
                  <a:pt x="4464050" y="1880597"/>
                  <a:pt x="4591050" y="1877422"/>
                </a:cubicBezTo>
                <a:cubicBezTo>
                  <a:pt x="4622800" y="1871072"/>
                  <a:pt x="4654692" y="1865396"/>
                  <a:pt x="4686300" y="1858372"/>
                </a:cubicBezTo>
                <a:cubicBezTo>
                  <a:pt x="4711858" y="1852692"/>
                  <a:pt x="4736601" y="1843159"/>
                  <a:pt x="4762500" y="1839322"/>
                </a:cubicBezTo>
                <a:cubicBezTo>
                  <a:pt x="4822503" y="1830433"/>
                  <a:pt x="4883150" y="1826622"/>
                  <a:pt x="4943475" y="1820272"/>
                </a:cubicBezTo>
                <a:cubicBezTo>
                  <a:pt x="5013906" y="1796795"/>
                  <a:pt x="4916142" y="1827490"/>
                  <a:pt x="5038725" y="1801222"/>
                </a:cubicBezTo>
                <a:cubicBezTo>
                  <a:pt x="5061326" y="1796379"/>
                  <a:pt x="5083260" y="1788814"/>
                  <a:pt x="5105400" y="1782172"/>
                </a:cubicBezTo>
                <a:cubicBezTo>
                  <a:pt x="5115017" y="1779287"/>
                  <a:pt x="5124995" y="1777137"/>
                  <a:pt x="5133975" y="1772647"/>
                </a:cubicBezTo>
                <a:cubicBezTo>
                  <a:pt x="5144214" y="1767527"/>
                  <a:pt x="5153025" y="1759947"/>
                  <a:pt x="5162550" y="1753597"/>
                </a:cubicBezTo>
                <a:cubicBezTo>
                  <a:pt x="5167561" y="1753910"/>
                  <a:pt x="5317058" y="1776355"/>
                  <a:pt x="5362575" y="1753597"/>
                </a:cubicBezTo>
                <a:cubicBezTo>
                  <a:pt x="5456394" y="1706687"/>
                  <a:pt x="5294289" y="1732138"/>
                  <a:pt x="5457825" y="1705972"/>
                </a:cubicBezTo>
                <a:cubicBezTo>
                  <a:pt x="5514605" y="1696887"/>
                  <a:pt x="5629275" y="1686922"/>
                  <a:pt x="5629275" y="1686922"/>
                </a:cubicBezTo>
                <a:cubicBezTo>
                  <a:pt x="5786570" y="1647598"/>
                  <a:pt x="5514149" y="1712829"/>
                  <a:pt x="5981700" y="1667872"/>
                </a:cubicBezTo>
                <a:cubicBezTo>
                  <a:pt x="6043064" y="1661972"/>
                  <a:pt x="6102868" y="1644724"/>
                  <a:pt x="6162675" y="1629772"/>
                </a:cubicBezTo>
                <a:cubicBezTo>
                  <a:pt x="6175375" y="1626597"/>
                  <a:pt x="6188236" y="1624009"/>
                  <a:pt x="6200775" y="1620247"/>
                </a:cubicBezTo>
                <a:cubicBezTo>
                  <a:pt x="6220009" y="1614477"/>
                  <a:pt x="6238234" y="1605135"/>
                  <a:pt x="6257925" y="1601197"/>
                </a:cubicBezTo>
                <a:cubicBezTo>
                  <a:pt x="6286118" y="1595558"/>
                  <a:pt x="6315075" y="1594847"/>
                  <a:pt x="6343650" y="1591672"/>
                </a:cubicBezTo>
                <a:cubicBezTo>
                  <a:pt x="6389997" y="1580085"/>
                  <a:pt x="6402817" y="1580534"/>
                  <a:pt x="6448425" y="1544047"/>
                </a:cubicBezTo>
                <a:cubicBezTo>
                  <a:pt x="6460821" y="1534130"/>
                  <a:pt x="6464804" y="1516110"/>
                  <a:pt x="6477000" y="1505947"/>
                </a:cubicBezTo>
                <a:cubicBezTo>
                  <a:pt x="6484713" y="1499519"/>
                  <a:pt x="6495921" y="1499180"/>
                  <a:pt x="6505575" y="1496422"/>
                </a:cubicBezTo>
                <a:cubicBezTo>
                  <a:pt x="6536962" y="1487454"/>
                  <a:pt x="6558564" y="1483919"/>
                  <a:pt x="6591300" y="1477372"/>
                </a:cubicBezTo>
                <a:cubicBezTo>
                  <a:pt x="6647318" y="1421354"/>
                  <a:pt x="6593219" y="1480073"/>
                  <a:pt x="6648450" y="1401172"/>
                </a:cubicBezTo>
                <a:cubicBezTo>
                  <a:pt x="6660108" y="1384517"/>
                  <a:pt x="6673850" y="1369422"/>
                  <a:pt x="6686550" y="1353547"/>
                </a:cubicBezTo>
                <a:cubicBezTo>
                  <a:pt x="6705600" y="1356722"/>
                  <a:pt x="6724762" y="1359284"/>
                  <a:pt x="6743700" y="1363072"/>
                </a:cubicBezTo>
                <a:cubicBezTo>
                  <a:pt x="6756537" y="1365639"/>
                  <a:pt x="6768709" y="1372597"/>
                  <a:pt x="6781800" y="1372597"/>
                </a:cubicBezTo>
                <a:cubicBezTo>
                  <a:pt x="6797989" y="1372597"/>
                  <a:pt x="6813806" y="1367332"/>
                  <a:pt x="6829425" y="1363072"/>
                </a:cubicBezTo>
                <a:cubicBezTo>
                  <a:pt x="6848798" y="1357788"/>
                  <a:pt x="6867525" y="1350372"/>
                  <a:pt x="6886575" y="1344022"/>
                </a:cubicBezTo>
                <a:lnTo>
                  <a:pt x="6943725" y="1324972"/>
                </a:lnTo>
                <a:cubicBezTo>
                  <a:pt x="6973335" y="1295362"/>
                  <a:pt x="6977318" y="1286758"/>
                  <a:pt x="7019925" y="1267822"/>
                </a:cubicBezTo>
                <a:cubicBezTo>
                  <a:pt x="7031888" y="1262505"/>
                  <a:pt x="7045768" y="1262894"/>
                  <a:pt x="7058025" y="1258297"/>
                </a:cubicBezTo>
                <a:cubicBezTo>
                  <a:pt x="7096672" y="1243804"/>
                  <a:pt x="7131236" y="1214585"/>
                  <a:pt x="7172325" y="1210672"/>
                </a:cubicBezTo>
                <a:lnTo>
                  <a:pt x="7372350" y="1191622"/>
                </a:lnTo>
                <a:cubicBezTo>
                  <a:pt x="7385050" y="1178922"/>
                  <a:pt x="7396813" y="1165211"/>
                  <a:pt x="7410450" y="1153522"/>
                </a:cubicBezTo>
                <a:cubicBezTo>
                  <a:pt x="7470622" y="1101946"/>
                  <a:pt x="7526091" y="1129890"/>
                  <a:pt x="7620000" y="1124947"/>
                </a:cubicBezTo>
                <a:cubicBezTo>
                  <a:pt x="7635875" y="1112247"/>
                  <a:pt x="7653250" y="1101222"/>
                  <a:pt x="7667625" y="1086847"/>
                </a:cubicBezTo>
                <a:cubicBezTo>
                  <a:pt x="7675720" y="1078752"/>
                  <a:pt x="7677017" y="1064418"/>
                  <a:pt x="7686675" y="1058272"/>
                </a:cubicBezTo>
                <a:cubicBezTo>
                  <a:pt x="7763008" y="1009696"/>
                  <a:pt x="7787731" y="1018778"/>
                  <a:pt x="7877175" y="1010647"/>
                </a:cubicBezTo>
                <a:cubicBezTo>
                  <a:pt x="7889875" y="1001122"/>
                  <a:pt x="7902357" y="991299"/>
                  <a:pt x="7915275" y="982072"/>
                </a:cubicBezTo>
                <a:cubicBezTo>
                  <a:pt x="7924590" y="975418"/>
                  <a:pt x="7932558" y="964904"/>
                  <a:pt x="7943850" y="963022"/>
                </a:cubicBezTo>
                <a:cubicBezTo>
                  <a:pt x="8009915" y="952011"/>
                  <a:pt x="8077254" y="950864"/>
                  <a:pt x="8143875" y="943972"/>
                </a:cubicBezTo>
                <a:cubicBezTo>
                  <a:pt x="8169337" y="941338"/>
                  <a:pt x="8194675" y="937622"/>
                  <a:pt x="8220075" y="934447"/>
                </a:cubicBezTo>
                <a:cubicBezTo>
                  <a:pt x="8234642" y="928620"/>
                  <a:pt x="8276366" y="910849"/>
                  <a:pt x="8296275" y="905872"/>
                </a:cubicBezTo>
                <a:cubicBezTo>
                  <a:pt x="8341170" y="894648"/>
                  <a:pt x="8362188" y="894887"/>
                  <a:pt x="8410575" y="886822"/>
                </a:cubicBezTo>
                <a:cubicBezTo>
                  <a:pt x="8426544" y="884160"/>
                  <a:pt x="8442396" y="880809"/>
                  <a:pt x="8458200" y="877297"/>
                </a:cubicBezTo>
                <a:cubicBezTo>
                  <a:pt x="8549456" y="857018"/>
                  <a:pt x="8477616" y="862918"/>
                  <a:pt x="8648700" y="820147"/>
                </a:cubicBezTo>
                <a:cubicBezTo>
                  <a:pt x="8705536" y="805938"/>
                  <a:pt x="8673887" y="812774"/>
                  <a:pt x="8743950" y="801097"/>
                </a:cubicBezTo>
                <a:cubicBezTo>
                  <a:pt x="8769350" y="785222"/>
                  <a:pt x="8791734" y="762944"/>
                  <a:pt x="8820150" y="753472"/>
                </a:cubicBezTo>
                <a:cubicBezTo>
                  <a:pt x="8870950" y="736539"/>
                  <a:pt x="8873355" y="738731"/>
                  <a:pt x="8915400" y="715372"/>
                </a:cubicBezTo>
                <a:cubicBezTo>
                  <a:pt x="8931584" y="706381"/>
                  <a:pt x="8947326" y="696609"/>
                  <a:pt x="8963025" y="686797"/>
                </a:cubicBezTo>
                <a:cubicBezTo>
                  <a:pt x="8972733" y="680730"/>
                  <a:pt x="8981206" y="672544"/>
                  <a:pt x="8991600" y="667747"/>
                </a:cubicBezTo>
                <a:cubicBezTo>
                  <a:pt x="9022648" y="653417"/>
                  <a:pt x="9055230" y="642667"/>
                  <a:pt x="9086850" y="629647"/>
                </a:cubicBezTo>
                <a:cubicBezTo>
                  <a:pt x="9109209" y="620440"/>
                  <a:pt x="9129882" y="606138"/>
                  <a:pt x="9153525" y="601072"/>
                </a:cubicBezTo>
                <a:lnTo>
                  <a:pt x="9286875" y="572497"/>
                </a:lnTo>
                <a:cubicBezTo>
                  <a:pt x="9360553" y="556124"/>
                  <a:pt x="9402961" y="548126"/>
                  <a:pt x="9477375" y="524872"/>
                </a:cubicBezTo>
                <a:cubicBezTo>
                  <a:pt x="9539456" y="505472"/>
                  <a:pt x="9508211" y="512694"/>
                  <a:pt x="9553575" y="486772"/>
                </a:cubicBezTo>
                <a:cubicBezTo>
                  <a:pt x="9565903" y="479727"/>
                  <a:pt x="9579410" y="474876"/>
                  <a:pt x="9591675" y="467722"/>
                </a:cubicBezTo>
                <a:cubicBezTo>
                  <a:pt x="9617548" y="452630"/>
                  <a:pt x="9646695" y="441277"/>
                  <a:pt x="9667875" y="420097"/>
                </a:cubicBezTo>
                <a:cubicBezTo>
                  <a:pt x="9677400" y="410572"/>
                  <a:pt x="9683151" y="393667"/>
                  <a:pt x="9696450" y="391522"/>
                </a:cubicBezTo>
                <a:cubicBezTo>
                  <a:pt x="9784439" y="377330"/>
                  <a:pt x="9874250" y="378822"/>
                  <a:pt x="9963150" y="372472"/>
                </a:cubicBezTo>
                <a:cubicBezTo>
                  <a:pt x="10007219" y="357782"/>
                  <a:pt x="9991565" y="366659"/>
                  <a:pt x="10039350" y="324847"/>
                </a:cubicBezTo>
                <a:cubicBezTo>
                  <a:pt x="10049487" y="315977"/>
                  <a:pt x="10055616" y="301743"/>
                  <a:pt x="10067925" y="296272"/>
                </a:cubicBezTo>
                <a:cubicBezTo>
                  <a:pt x="10085573" y="288428"/>
                  <a:pt x="10106137" y="290535"/>
                  <a:pt x="10125075" y="286747"/>
                </a:cubicBezTo>
                <a:cubicBezTo>
                  <a:pt x="10228188" y="266124"/>
                  <a:pt x="10068638" y="287726"/>
                  <a:pt x="10248900" y="267697"/>
                </a:cubicBezTo>
                <a:cubicBezTo>
                  <a:pt x="10267950" y="254997"/>
                  <a:pt x="10287293" y="242727"/>
                  <a:pt x="10306050" y="229597"/>
                </a:cubicBezTo>
                <a:cubicBezTo>
                  <a:pt x="10319055" y="220493"/>
                  <a:pt x="10329286" y="206596"/>
                  <a:pt x="10344150" y="201022"/>
                </a:cubicBezTo>
                <a:cubicBezTo>
                  <a:pt x="10380922" y="187232"/>
                  <a:pt x="10421986" y="187032"/>
                  <a:pt x="10458450" y="172447"/>
                </a:cubicBezTo>
                <a:cubicBezTo>
                  <a:pt x="10474325" y="166097"/>
                  <a:pt x="10490066" y="159400"/>
                  <a:pt x="10506075" y="153397"/>
                </a:cubicBezTo>
                <a:cubicBezTo>
                  <a:pt x="10515476" y="149872"/>
                  <a:pt x="10524665" y="144923"/>
                  <a:pt x="10534650" y="143872"/>
                </a:cubicBezTo>
                <a:cubicBezTo>
                  <a:pt x="10585269" y="138544"/>
                  <a:pt x="10636250" y="137522"/>
                  <a:pt x="10687050" y="134347"/>
                </a:cubicBezTo>
                <a:cubicBezTo>
                  <a:pt x="10789955" y="147210"/>
                  <a:pt x="10785029" y="151385"/>
                  <a:pt x="10915650" y="134347"/>
                </a:cubicBezTo>
                <a:cubicBezTo>
                  <a:pt x="10938570" y="131357"/>
                  <a:pt x="10959562" y="119314"/>
                  <a:pt x="10982325" y="115297"/>
                </a:cubicBezTo>
                <a:cubicBezTo>
                  <a:pt x="11013748" y="109752"/>
                  <a:pt x="11045825" y="108947"/>
                  <a:pt x="11077575" y="105772"/>
                </a:cubicBezTo>
                <a:cubicBezTo>
                  <a:pt x="11171206" y="79020"/>
                  <a:pt x="11122352" y="107508"/>
                  <a:pt x="11172825" y="48622"/>
                </a:cubicBezTo>
                <a:cubicBezTo>
                  <a:pt x="11266450" y="-60607"/>
                  <a:pt x="11141789" y="89183"/>
                  <a:pt x="11229975" y="997"/>
                </a:cubicBezTo>
                <a:cubicBezTo>
                  <a:pt x="11232220" y="-1248"/>
                  <a:pt x="11223625" y="997"/>
                  <a:pt x="11220450" y="997"/>
                </a:cubicBezTo>
                <a:lnTo>
                  <a:pt x="0" y="997"/>
                </a:lnTo>
                <a:lnTo>
                  <a:pt x="19050" y="1953622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337B7EB-B4DE-F37E-5743-9926AD36B09A}"/>
              </a:ext>
            </a:extLst>
          </p:cNvPr>
          <p:cNvSpPr/>
          <p:nvPr userDrawn="1"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8D37871-5522-010B-7EFC-E1683283F9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156" y="4201995"/>
            <a:ext cx="4483510" cy="1344262"/>
          </a:xfrm>
          <a:prstGeom prst="rect">
            <a:avLst/>
          </a:prstGeom>
        </p:spPr>
      </p:pic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3D47A22-6A26-BE77-5AF1-786D30B2A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774" y="1825625"/>
            <a:ext cx="5207659" cy="4351338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5" name="Grafik 4" descr="Ein Bild, das Pfeil enthält.&#10;&#10;Automatisch generierte Beschreibung">
            <a:extLst>
              <a:ext uri="{FF2B5EF4-FFF2-40B4-BE49-F238E27FC236}">
                <a16:creationId xmlns:a16="http://schemas.microsoft.com/office/drawing/2014/main" id="{CB58BA2B-6B1D-41F6-4A5E-F1F0FB400A8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56" y="2264499"/>
            <a:ext cx="3783088" cy="126678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FCC698A-BC2F-5E24-525E-58E03B2B54A9}"/>
              </a:ext>
            </a:extLst>
          </p:cNvPr>
          <p:cNvSpPr txBox="1"/>
          <p:nvPr userDrawn="1"/>
        </p:nvSpPr>
        <p:spPr>
          <a:xfrm>
            <a:off x="485774" y="366622"/>
            <a:ext cx="5207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Atkinson Hyperlegible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24564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2B94BBB-8717-CFF4-AF60-F91095D54F64}"/>
              </a:ext>
            </a:extLst>
          </p:cNvPr>
          <p:cNvSpPr/>
          <p:nvPr userDrawn="1"/>
        </p:nvSpPr>
        <p:spPr>
          <a:xfrm>
            <a:off x="-9525" y="-997"/>
            <a:ext cx="11230344" cy="1991722"/>
          </a:xfrm>
          <a:custGeom>
            <a:avLst/>
            <a:gdLst>
              <a:gd name="connsiteX0" fmla="*/ 19050 w 11230344"/>
              <a:gd name="connsiteY0" fmla="*/ 1953622 h 1991722"/>
              <a:gd name="connsiteX1" fmla="*/ 19050 w 11230344"/>
              <a:gd name="connsiteY1" fmla="*/ 1953622 h 1991722"/>
              <a:gd name="connsiteX2" fmla="*/ 104775 w 11230344"/>
              <a:gd name="connsiteY2" fmla="*/ 1944097 h 1991722"/>
              <a:gd name="connsiteX3" fmla="*/ 152400 w 11230344"/>
              <a:gd name="connsiteY3" fmla="*/ 1963147 h 1991722"/>
              <a:gd name="connsiteX4" fmla="*/ 238125 w 11230344"/>
              <a:gd name="connsiteY4" fmla="*/ 1982197 h 1991722"/>
              <a:gd name="connsiteX5" fmla="*/ 276225 w 11230344"/>
              <a:gd name="connsiteY5" fmla="*/ 1991722 h 1991722"/>
              <a:gd name="connsiteX6" fmla="*/ 847725 w 11230344"/>
              <a:gd name="connsiteY6" fmla="*/ 1944097 h 1991722"/>
              <a:gd name="connsiteX7" fmla="*/ 876300 w 11230344"/>
              <a:gd name="connsiteY7" fmla="*/ 1905997 h 1991722"/>
              <a:gd name="connsiteX8" fmla="*/ 952500 w 11230344"/>
              <a:gd name="connsiteY8" fmla="*/ 1896472 h 1991722"/>
              <a:gd name="connsiteX9" fmla="*/ 1019175 w 11230344"/>
              <a:gd name="connsiteY9" fmla="*/ 1905997 h 1991722"/>
              <a:gd name="connsiteX10" fmla="*/ 1457325 w 11230344"/>
              <a:gd name="connsiteY10" fmla="*/ 1896472 h 1991722"/>
              <a:gd name="connsiteX11" fmla="*/ 1524000 w 11230344"/>
              <a:gd name="connsiteY11" fmla="*/ 1886947 h 1991722"/>
              <a:gd name="connsiteX12" fmla="*/ 1714500 w 11230344"/>
              <a:gd name="connsiteY12" fmla="*/ 1867897 h 1991722"/>
              <a:gd name="connsiteX13" fmla="*/ 1743075 w 11230344"/>
              <a:gd name="connsiteY13" fmla="*/ 1848847 h 1991722"/>
              <a:gd name="connsiteX14" fmla="*/ 1828800 w 11230344"/>
              <a:gd name="connsiteY14" fmla="*/ 1867897 h 1991722"/>
              <a:gd name="connsiteX15" fmla="*/ 1943100 w 11230344"/>
              <a:gd name="connsiteY15" fmla="*/ 1848847 h 1991722"/>
              <a:gd name="connsiteX16" fmla="*/ 1981200 w 11230344"/>
              <a:gd name="connsiteY16" fmla="*/ 1829797 h 1991722"/>
              <a:gd name="connsiteX17" fmla="*/ 2181225 w 11230344"/>
              <a:gd name="connsiteY17" fmla="*/ 1820272 h 1991722"/>
              <a:gd name="connsiteX18" fmla="*/ 2190750 w 11230344"/>
              <a:gd name="connsiteY18" fmla="*/ 1782172 h 1991722"/>
              <a:gd name="connsiteX19" fmla="*/ 2238375 w 11230344"/>
              <a:gd name="connsiteY19" fmla="*/ 1763122 h 1991722"/>
              <a:gd name="connsiteX20" fmla="*/ 2381250 w 11230344"/>
              <a:gd name="connsiteY20" fmla="*/ 1753597 h 1991722"/>
              <a:gd name="connsiteX21" fmla="*/ 2524125 w 11230344"/>
              <a:gd name="connsiteY21" fmla="*/ 1763122 h 1991722"/>
              <a:gd name="connsiteX22" fmla="*/ 2552700 w 11230344"/>
              <a:gd name="connsiteY22" fmla="*/ 1791697 h 1991722"/>
              <a:gd name="connsiteX23" fmla="*/ 2628900 w 11230344"/>
              <a:gd name="connsiteY23" fmla="*/ 1801222 h 1991722"/>
              <a:gd name="connsiteX24" fmla="*/ 3009900 w 11230344"/>
              <a:gd name="connsiteY24" fmla="*/ 1810747 h 1991722"/>
              <a:gd name="connsiteX25" fmla="*/ 3086100 w 11230344"/>
              <a:gd name="connsiteY25" fmla="*/ 1839322 h 1991722"/>
              <a:gd name="connsiteX26" fmla="*/ 3124200 w 11230344"/>
              <a:gd name="connsiteY26" fmla="*/ 1848847 h 1991722"/>
              <a:gd name="connsiteX27" fmla="*/ 3238500 w 11230344"/>
              <a:gd name="connsiteY27" fmla="*/ 1839322 h 1991722"/>
              <a:gd name="connsiteX28" fmla="*/ 3333750 w 11230344"/>
              <a:gd name="connsiteY28" fmla="*/ 1820272 h 1991722"/>
              <a:gd name="connsiteX29" fmla="*/ 3371850 w 11230344"/>
              <a:gd name="connsiteY29" fmla="*/ 1810747 h 1991722"/>
              <a:gd name="connsiteX30" fmla="*/ 3638550 w 11230344"/>
              <a:gd name="connsiteY30" fmla="*/ 1829797 h 1991722"/>
              <a:gd name="connsiteX31" fmla="*/ 3695700 w 11230344"/>
              <a:gd name="connsiteY31" fmla="*/ 1839322 h 1991722"/>
              <a:gd name="connsiteX32" fmla="*/ 4000500 w 11230344"/>
              <a:gd name="connsiteY32" fmla="*/ 1858372 h 1991722"/>
              <a:gd name="connsiteX33" fmla="*/ 4067175 w 11230344"/>
              <a:gd name="connsiteY33" fmla="*/ 1886947 h 1991722"/>
              <a:gd name="connsiteX34" fmla="*/ 4124325 w 11230344"/>
              <a:gd name="connsiteY34" fmla="*/ 1905997 h 1991722"/>
              <a:gd name="connsiteX35" fmla="*/ 4171950 w 11230344"/>
              <a:gd name="connsiteY35" fmla="*/ 1896472 h 1991722"/>
              <a:gd name="connsiteX36" fmla="*/ 4210050 w 11230344"/>
              <a:gd name="connsiteY36" fmla="*/ 1886947 h 1991722"/>
              <a:gd name="connsiteX37" fmla="*/ 4591050 w 11230344"/>
              <a:gd name="connsiteY37" fmla="*/ 1877422 h 1991722"/>
              <a:gd name="connsiteX38" fmla="*/ 4686300 w 11230344"/>
              <a:gd name="connsiteY38" fmla="*/ 1858372 h 1991722"/>
              <a:gd name="connsiteX39" fmla="*/ 4762500 w 11230344"/>
              <a:gd name="connsiteY39" fmla="*/ 1839322 h 1991722"/>
              <a:gd name="connsiteX40" fmla="*/ 4943475 w 11230344"/>
              <a:gd name="connsiteY40" fmla="*/ 1820272 h 1991722"/>
              <a:gd name="connsiteX41" fmla="*/ 5038725 w 11230344"/>
              <a:gd name="connsiteY41" fmla="*/ 1801222 h 1991722"/>
              <a:gd name="connsiteX42" fmla="*/ 5105400 w 11230344"/>
              <a:gd name="connsiteY42" fmla="*/ 1782172 h 1991722"/>
              <a:gd name="connsiteX43" fmla="*/ 5133975 w 11230344"/>
              <a:gd name="connsiteY43" fmla="*/ 1772647 h 1991722"/>
              <a:gd name="connsiteX44" fmla="*/ 5162550 w 11230344"/>
              <a:gd name="connsiteY44" fmla="*/ 1753597 h 1991722"/>
              <a:gd name="connsiteX45" fmla="*/ 5362575 w 11230344"/>
              <a:gd name="connsiteY45" fmla="*/ 1753597 h 1991722"/>
              <a:gd name="connsiteX46" fmla="*/ 5457825 w 11230344"/>
              <a:gd name="connsiteY46" fmla="*/ 1705972 h 1991722"/>
              <a:gd name="connsiteX47" fmla="*/ 5629275 w 11230344"/>
              <a:gd name="connsiteY47" fmla="*/ 1686922 h 1991722"/>
              <a:gd name="connsiteX48" fmla="*/ 5981700 w 11230344"/>
              <a:gd name="connsiteY48" fmla="*/ 1667872 h 1991722"/>
              <a:gd name="connsiteX49" fmla="*/ 6162675 w 11230344"/>
              <a:gd name="connsiteY49" fmla="*/ 1629772 h 1991722"/>
              <a:gd name="connsiteX50" fmla="*/ 6200775 w 11230344"/>
              <a:gd name="connsiteY50" fmla="*/ 1620247 h 1991722"/>
              <a:gd name="connsiteX51" fmla="*/ 6257925 w 11230344"/>
              <a:gd name="connsiteY51" fmla="*/ 1601197 h 1991722"/>
              <a:gd name="connsiteX52" fmla="*/ 6343650 w 11230344"/>
              <a:gd name="connsiteY52" fmla="*/ 1591672 h 1991722"/>
              <a:gd name="connsiteX53" fmla="*/ 6448425 w 11230344"/>
              <a:gd name="connsiteY53" fmla="*/ 1544047 h 1991722"/>
              <a:gd name="connsiteX54" fmla="*/ 6477000 w 11230344"/>
              <a:gd name="connsiteY54" fmla="*/ 1505947 h 1991722"/>
              <a:gd name="connsiteX55" fmla="*/ 6505575 w 11230344"/>
              <a:gd name="connsiteY55" fmla="*/ 1496422 h 1991722"/>
              <a:gd name="connsiteX56" fmla="*/ 6591300 w 11230344"/>
              <a:gd name="connsiteY56" fmla="*/ 1477372 h 1991722"/>
              <a:gd name="connsiteX57" fmla="*/ 6648450 w 11230344"/>
              <a:gd name="connsiteY57" fmla="*/ 1401172 h 1991722"/>
              <a:gd name="connsiteX58" fmla="*/ 6686550 w 11230344"/>
              <a:gd name="connsiteY58" fmla="*/ 1353547 h 1991722"/>
              <a:gd name="connsiteX59" fmla="*/ 6743700 w 11230344"/>
              <a:gd name="connsiteY59" fmla="*/ 1363072 h 1991722"/>
              <a:gd name="connsiteX60" fmla="*/ 6781800 w 11230344"/>
              <a:gd name="connsiteY60" fmla="*/ 1372597 h 1991722"/>
              <a:gd name="connsiteX61" fmla="*/ 6829425 w 11230344"/>
              <a:gd name="connsiteY61" fmla="*/ 1363072 h 1991722"/>
              <a:gd name="connsiteX62" fmla="*/ 6886575 w 11230344"/>
              <a:gd name="connsiteY62" fmla="*/ 1344022 h 1991722"/>
              <a:gd name="connsiteX63" fmla="*/ 6943725 w 11230344"/>
              <a:gd name="connsiteY63" fmla="*/ 1324972 h 1991722"/>
              <a:gd name="connsiteX64" fmla="*/ 7019925 w 11230344"/>
              <a:gd name="connsiteY64" fmla="*/ 1267822 h 1991722"/>
              <a:gd name="connsiteX65" fmla="*/ 7058025 w 11230344"/>
              <a:gd name="connsiteY65" fmla="*/ 1258297 h 1991722"/>
              <a:gd name="connsiteX66" fmla="*/ 7172325 w 11230344"/>
              <a:gd name="connsiteY66" fmla="*/ 1210672 h 1991722"/>
              <a:gd name="connsiteX67" fmla="*/ 7372350 w 11230344"/>
              <a:gd name="connsiteY67" fmla="*/ 1191622 h 1991722"/>
              <a:gd name="connsiteX68" fmla="*/ 7410450 w 11230344"/>
              <a:gd name="connsiteY68" fmla="*/ 1153522 h 1991722"/>
              <a:gd name="connsiteX69" fmla="*/ 7620000 w 11230344"/>
              <a:gd name="connsiteY69" fmla="*/ 1124947 h 1991722"/>
              <a:gd name="connsiteX70" fmla="*/ 7667625 w 11230344"/>
              <a:gd name="connsiteY70" fmla="*/ 1086847 h 1991722"/>
              <a:gd name="connsiteX71" fmla="*/ 7686675 w 11230344"/>
              <a:gd name="connsiteY71" fmla="*/ 1058272 h 1991722"/>
              <a:gd name="connsiteX72" fmla="*/ 7877175 w 11230344"/>
              <a:gd name="connsiteY72" fmla="*/ 1010647 h 1991722"/>
              <a:gd name="connsiteX73" fmla="*/ 7915275 w 11230344"/>
              <a:gd name="connsiteY73" fmla="*/ 982072 h 1991722"/>
              <a:gd name="connsiteX74" fmla="*/ 7943850 w 11230344"/>
              <a:gd name="connsiteY74" fmla="*/ 963022 h 1991722"/>
              <a:gd name="connsiteX75" fmla="*/ 8143875 w 11230344"/>
              <a:gd name="connsiteY75" fmla="*/ 943972 h 1991722"/>
              <a:gd name="connsiteX76" fmla="*/ 8220075 w 11230344"/>
              <a:gd name="connsiteY76" fmla="*/ 934447 h 1991722"/>
              <a:gd name="connsiteX77" fmla="*/ 8296275 w 11230344"/>
              <a:gd name="connsiteY77" fmla="*/ 905872 h 1991722"/>
              <a:gd name="connsiteX78" fmla="*/ 8410575 w 11230344"/>
              <a:gd name="connsiteY78" fmla="*/ 886822 h 1991722"/>
              <a:gd name="connsiteX79" fmla="*/ 8458200 w 11230344"/>
              <a:gd name="connsiteY79" fmla="*/ 877297 h 1991722"/>
              <a:gd name="connsiteX80" fmla="*/ 8648700 w 11230344"/>
              <a:gd name="connsiteY80" fmla="*/ 820147 h 1991722"/>
              <a:gd name="connsiteX81" fmla="*/ 8743950 w 11230344"/>
              <a:gd name="connsiteY81" fmla="*/ 801097 h 1991722"/>
              <a:gd name="connsiteX82" fmla="*/ 8820150 w 11230344"/>
              <a:gd name="connsiteY82" fmla="*/ 753472 h 1991722"/>
              <a:gd name="connsiteX83" fmla="*/ 8915400 w 11230344"/>
              <a:gd name="connsiteY83" fmla="*/ 715372 h 1991722"/>
              <a:gd name="connsiteX84" fmla="*/ 8963025 w 11230344"/>
              <a:gd name="connsiteY84" fmla="*/ 686797 h 1991722"/>
              <a:gd name="connsiteX85" fmla="*/ 8991600 w 11230344"/>
              <a:gd name="connsiteY85" fmla="*/ 667747 h 1991722"/>
              <a:gd name="connsiteX86" fmla="*/ 9086850 w 11230344"/>
              <a:gd name="connsiteY86" fmla="*/ 629647 h 1991722"/>
              <a:gd name="connsiteX87" fmla="*/ 9153525 w 11230344"/>
              <a:gd name="connsiteY87" fmla="*/ 601072 h 1991722"/>
              <a:gd name="connsiteX88" fmla="*/ 9286875 w 11230344"/>
              <a:gd name="connsiteY88" fmla="*/ 572497 h 1991722"/>
              <a:gd name="connsiteX89" fmla="*/ 9477375 w 11230344"/>
              <a:gd name="connsiteY89" fmla="*/ 524872 h 1991722"/>
              <a:gd name="connsiteX90" fmla="*/ 9553575 w 11230344"/>
              <a:gd name="connsiteY90" fmla="*/ 486772 h 1991722"/>
              <a:gd name="connsiteX91" fmla="*/ 9591675 w 11230344"/>
              <a:gd name="connsiteY91" fmla="*/ 467722 h 1991722"/>
              <a:gd name="connsiteX92" fmla="*/ 9667875 w 11230344"/>
              <a:gd name="connsiteY92" fmla="*/ 420097 h 1991722"/>
              <a:gd name="connsiteX93" fmla="*/ 9696450 w 11230344"/>
              <a:gd name="connsiteY93" fmla="*/ 391522 h 1991722"/>
              <a:gd name="connsiteX94" fmla="*/ 9963150 w 11230344"/>
              <a:gd name="connsiteY94" fmla="*/ 372472 h 1991722"/>
              <a:gd name="connsiteX95" fmla="*/ 10039350 w 11230344"/>
              <a:gd name="connsiteY95" fmla="*/ 324847 h 1991722"/>
              <a:gd name="connsiteX96" fmla="*/ 10067925 w 11230344"/>
              <a:gd name="connsiteY96" fmla="*/ 296272 h 1991722"/>
              <a:gd name="connsiteX97" fmla="*/ 10125075 w 11230344"/>
              <a:gd name="connsiteY97" fmla="*/ 286747 h 1991722"/>
              <a:gd name="connsiteX98" fmla="*/ 10248900 w 11230344"/>
              <a:gd name="connsiteY98" fmla="*/ 267697 h 1991722"/>
              <a:gd name="connsiteX99" fmla="*/ 10306050 w 11230344"/>
              <a:gd name="connsiteY99" fmla="*/ 229597 h 1991722"/>
              <a:gd name="connsiteX100" fmla="*/ 10344150 w 11230344"/>
              <a:gd name="connsiteY100" fmla="*/ 201022 h 1991722"/>
              <a:gd name="connsiteX101" fmla="*/ 10458450 w 11230344"/>
              <a:gd name="connsiteY101" fmla="*/ 172447 h 1991722"/>
              <a:gd name="connsiteX102" fmla="*/ 10506075 w 11230344"/>
              <a:gd name="connsiteY102" fmla="*/ 153397 h 1991722"/>
              <a:gd name="connsiteX103" fmla="*/ 10534650 w 11230344"/>
              <a:gd name="connsiteY103" fmla="*/ 143872 h 1991722"/>
              <a:gd name="connsiteX104" fmla="*/ 10687050 w 11230344"/>
              <a:gd name="connsiteY104" fmla="*/ 134347 h 1991722"/>
              <a:gd name="connsiteX105" fmla="*/ 10915650 w 11230344"/>
              <a:gd name="connsiteY105" fmla="*/ 134347 h 1991722"/>
              <a:gd name="connsiteX106" fmla="*/ 10982325 w 11230344"/>
              <a:gd name="connsiteY106" fmla="*/ 115297 h 1991722"/>
              <a:gd name="connsiteX107" fmla="*/ 11077575 w 11230344"/>
              <a:gd name="connsiteY107" fmla="*/ 105772 h 1991722"/>
              <a:gd name="connsiteX108" fmla="*/ 11172825 w 11230344"/>
              <a:gd name="connsiteY108" fmla="*/ 48622 h 1991722"/>
              <a:gd name="connsiteX109" fmla="*/ 11229975 w 11230344"/>
              <a:gd name="connsiteY109" fmla="*/ 997 h 1991722"/>
              <a:gd name="connsiteX110" fmla="*/ 11220450 w 11230344"/>
              <a:gd name="connsiteY110" fmla="*/ 997 h 1991722"/>
              <a:gd name="connsiteX111" fmla="*/ 0 w 11230344"/>
              <a:gd name="connsiteY111" fmla="*/ 997 h 1991722"/>
              <a:gd name="connsiteX112" fmla="*/ 19050 w 11230344"/>
              <a:gd name="connsiteY112" fmla="*/ 1953622 h 199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1230344" h="1991722">
                <a:moveTo>
                  <a:pt x="19050" y="1953622"/>
                </a:moveTo>
                <a:lnTo>
                  <a:pt x="19050" y="1953622"/>
                </a:lnTo>
                <a:cubicBezTo>
                  <a:pt x="47625" y="1950447"/>
                  <a:pt x="76097" y="1942049"/>
                  <a:pt x="104775" y="1944097"/>
                </a:cubicBezTo>
                <a:cubicBezTo>
                  <a:pt x="121829" y="1945315"/>
                  <a:pt x="135960" y="1958450"/>
                  <a:pt x="152400" y="1963147"/>
                </a:cubicBezTo>
                <a:cubicBezTo>
                  <a:pt x="180546" y="1971189"/>
                  <a:pt x="209603" y="1975615"/>
                  <a:pt x="238125" y="1982197"/>
                </a:cubicBezTo>
                <a:cubicBezTo>
                  <a:pt x="250881" y="1985141"/>
                  <a:pt x="263525" y="1988547"/>
                  <a:pt x="276225" y="1991722"/>
                </a:cubicBezTo>
                <a:cubicBezTo>
                  <a:pt x="459590" y="1985992"/>
                  <a:pt x="666976" y="1990742"/>
                  <a:pt x="847725" y="1944097"/>
                </a:cubicBezTo>
                <a:cubicBezTo>
                  <a:pt x="863096" y="1940130"/>
                  <a:pt x="861848" y="1912566"/>
                  <a:pt x="876300" y="1905997"/>
                </a:cubicBezTo>
                <a:cubicBezTo>
                  <a:pt x="899603" y="1895405"/>
                  <a:pt x="927100" y="1899647"/>
                  <a:pt x="952500" y="1896472"/>
                </a:cubicBezTo>
                <a:cubicBezTo>
                  <a:pt x="974725" y="1899647"/>
                  <a:pt x="996724" y="1905997"/>
                  <a:pt x="1019175" y="1905997"/>
                </a:cubicBezTo>
                <a:cubicBezTo>
                  <a:pt x="1165260" y="1905997"/>
                  <a:pt x="1311344" y="1901981"/>
                  <a:pt x="1457325" y="1896472"/>
                </a:cubicBezTo>
                <a:cubicBezTo>
                  <a:pt x="1479760" y="1895625"/>
                  <a:pt x="1501687" y="1889426"/>
                  <a:pt x="1524000" y="1886947"/>
                </a:cubicBezTo>
                <a:cubicBezTo>
                  <a:pt x="1587426" y="1879900"/>
                  <a:pt x="1651000" y="1874247"/>
                  <a:pt x="1714500" y="1867897"/>
                </a:cubicBezTo>
                <a:cubicBezTo>
                  <a:pt x="1724025" y="1861547"/>
                  <a:pt x="1731697" y="1850111"/>
                  <a:pt x="1743075" y="1848847"/>
                </a:cubicBezTo>
                <a:cubicBezTo>
                  <a:pt x="1768220" y="1846053"/>
                  <a:pt x="1803690" y="1859527"/>
                  <a:pt x="1828800" y="1867897"/>
                </a:cubicBezTo>
                <a:cubicBezTo>
                  <a:pt x="1856460" y="1864439"/>
                  <a:pt x="1911633" y="1860647"/>
                  <a:pt x="1943100" y="1848847"/>
                </a:cubicBezTo>
                <a:cubicBezTo>
                  <a:pt x="1956395" y="1843861"/>
                  <a:pt x="1967102" y="1831489"/>
                  <a:pt x="1981200" y="1829797"/>
                </a:cubicBezTo>
                <a:cubicBezTo>
                  <a:pt x="2047475" y="1821844"/>
                  <a:pt x="2114550" y="1823447"/>
                  <a:pt x="2181225" y="1820272"/>
                </a:cubicBezTo>
                <a:cubicBezTo>
                  <a:pt x="2184400" y="1807572"/>
                  <a:pt x="2181493" y="1791429"/>
                  <a:pt x="2190750" y="1782172"/>
                </a:cubicBezTo>
                <a:cubicBezTo>
                  <a:pt x="2202840" y="1770082"/>
                  <a:pt x="2221466" y="1765658"/>
                  <a:pt x="2238375" y="1763122"/>
                </a:cubicBezTo>
                <a:cubicBezTo>
                  <a:pt x="2285578" y="1756042"/>
                  <a:pt x="2333625" y="1756772"/>
                  <a:pt x="2381250" y="1753597"/>
                </a:cubicBezTo>
                <a:cubicBezTo>
                  <a:pt x="2428875" y="1756772"/>
                  <a:pt x="2477531" y="1752768"/>
                  <a:pt x="2524125" y="1763122"/>
                </a:cubicBezTo>
                <a:cubicBezTo>
                  <a:pt x="2537275" y="1766044"/>
                  <a:pt x="2540041" y="1787094"/>
                  <a:pt x="2552700" y="1791697"/>
                </a:cubicBezTo>
                <a:cubicBezTo>
                  <a:pt x="2576757" y="1800445"/>
                  <a:pt x="2603325" y="1800156"/>
                  <a:pt x="2628900" y="1801222"/>
                </a:cubicBezTo>
                <a:cubicBezTo>
                  <a:pt x="2755830" y="1806511"/>
                  <a:pt x="2882900" y="1807572"/>
                  <a:pt x="3009900" y="1810747"/>
                </a:cubicBezTo>
                <a:cubicBezTo>
                  <a:pt x="3035300" y="1820272"/>
                  <a:pt x="3060365" y="1830744"/>
                  <a:pt x="3086100" y="1839322"/>
                </a:cubicBezTo>
                <a:cubicBezTo>
                  <a:pt x="3098519" y="1843462"/>
                  <a:pt x="3111109" y="1848847"/>
                  <a:pt x="3124200" y="1848847"/>
                </a:cubicBezTo>
                <a:cubicBezTo>
                  <a:pt x="3162432" y="1848847"/>
                  <a:pt x="3200400" y="1842497"/>
                  <a:pt x="3238500" y="1839322"/>
                </a:cubicBezTo>
                <a:lnTo>
                  <a:pt x="3333750" y="1820272"/>
                </a:lnTo>
                <a:cubicBezTo>
                  <a:pt x="3346550" y="1817529"/>
                  <a:pt x="3358759" y="1810747"/>
                  <a:pt x="3371850" y="1810747"/>
                </a:cubicBezTo>
                <a:cubicBezTo>
                  <a:pt x="3414736" y="1810747"/>
                  <a:pt x="3579845" y="1822891"/>
                  <a:pt x="3638550" y="1829797"/>
                </a:cubicBezTo>
                <a:cubicBezTo>
                  <a:pt x="3657730" y="1832054"/>
                  <a:pt x="3676520" y="1837065"/>
                  <a:pt x="3695700" y="1839322"/>
                </a:cubicBezTo>
                <a:cubicBezTo>
                  <a:pt x="3801565" y="1851777"/>
                  <a:pt x="3889903" y="1853105"/>
                  <a:pt x="4000500" y="1858372"/>
                </a:cubicBezTo>
                <a:cubicBezTo>
                  <a:pt x="4092482" y="1889033"/>
                  <a:pt x="3949474" y="1839867"/>
                  <a:pt x="4067175" y="1886947"/>
                </a:cubicBezTo>
                <a:cubicBezTo>
                  <a:pt x="4085819" y="1894405"/>
                  <a:pt x="4124325" y="1905997"/>
                  <a:pt x="4124325" y="1905997"/>
                </a:cubicBezTo>
                <a:cubicBezTo>
                  <a:pt x="4140200" y="1902822"/>
                  <a:pt x="4156146" y="1899984"/>
                  <a:pt x="4171950" y="1896472"/>
                </a:cubicBezTo>
                <a:cubicBezTo>
                  <a:pt x="4184729" y="1893632"/>
                  <a:pt x="4196973" y="1887541"/>
                  <a:pt x="4210050" y="1886947"/>
                </a:cubicBezTo>
                <a:cubicBezTo>
                  <a:pt x="4336959" y="1881178"/>
                  <a:pt x="4464050" y="1880597"/>
                  <a:pt x="4591050" y="1877422"/>
                </a:cubicBezTo>
                <a:cubicBezTo>
                  <a:pt x="4622800" y="1871072"/>
                  <a:pt x="4654692" y="1865396"/>
                  <a:pt x="4686300" y="1858372"/>
                </a:cubicBezTo>
                <a:cubicBezTo>
                  <a:pt x="4711858" y="1852692"/>
                  <a:pt x="4736601" y="1843159"/>
                  <a:pt x="4762500" y="1839322"/>
                </a:cubicBezTo>
                <a:cubicBezTo>
                  <a:pt x="4822503" y="1830433"/>
                  <a:pt x="4883150" y="1826622"/>
                  <a:pt x="4943475" y="1820272"/>
                </a:cubicBezTo>
                <a:cubicBezTo>
                  <a:pt x="5013906" y="1796795"/>
                  <a:pt x="4916142" y="1827490"/>
                  <a:pt x="5038725" y="1801222"/>
                </a:cubicBezTo>
                <a:cubicBezTo>
                  <a:pt x="5061326" y="1796379"/>
                  <a:pt x="5083260" y="1788814"/>
                  <a:pt x="5105400" y="1782172"/>
                </a:cubicBezTo>
                <a:cubicBezTo>
                  <a:pt x="5115017" y="1779287"/>
                  <a:pt x="5124995" y="1777137"/>
                  <a:pt x="5133975" y="1772647"/>
                </a:cubicBezTo>
                <a:cubicBezTo>
                  <a:pt x="5144214" y="1767527"/>
                  <a:pt x="5153025" y="1759947"/>
                  <a:pt x="5162550" y="1753597"/>
                </a:cubicBezTo>
                <a:cubicBezTo>
                  <a:pt x="5167561" y="1753910"/>
                  <a:pt x="5317058" y="1776355"/>
                  <a:pt x="5362575" y="1753597"/>
                </a:cubicBezTo>
                <a:cubicBezTo>
                  <a:pt x="5456394" y="1706687"/>
                  <a:pt x="5294289" y="1732138"/>
                  <a:pt x="5457825" y="1705972"/>
                </a:cubicBezTo>
                <a:cubicBezTo>
                  <a:pt x="5514605" y="1696887"/>
                  <a:pt x="5629275" y="1686922"/>
                  <a:pt x="5629275" y="1686922"/>
                </a:cubicBezTo>
                <a:cubicBezTo>
                  <a:pt x="5786570" y="1647598"/>
                  <a:pt x="5514149" y="1712829"/>
                  <a:pt x="5981700" y="1667872"/>
                </a:cubicBezTo>
                <a:cubicBezTo>
                  <a:pt x="6043064" y="1661972"/>
                  <a:pt x="6102868" y="1644724"/>
                  <a:pt x="6162675" y="1629772"/>
                </a:cubicBezTo>
                <a:cubicBezTo>
                  <a:pt x="6175375" y="1626597"/>
                  <a:pt x="6188236" y="1624009"/>
                  <a:pt x="6200775" y="1620247"/>
                </a:cubicBezTo>
                <a:cubicBezTo>
                  <a:pt x="6220009" y="1614477"/>
                  <a:pt x="6238234" y="1605135"/>
                  <a:pt x="6257925" y="1601197"/>
                </a:cubicBezTo>
                <a:cubicBezTo>
                  <a:pt x="6286118" y="1595558"/>
                  <a:pt x="6315075" y="1594847"/>
                  <a:pt x="6343650" y="1591672"/>
                </a:cubicBezTo>
                <a:cubicBezTo>
                  <a:pt x="6389997" y="1580085"/>
                  <a:pt x="6402817" y="1580534"/>
                  <a:pt x="6448425" y="1544047"/>
                </a:cubicBezTo>
                <a:cubicBezTo>
                  <a:pt x="6460821" y="1534130"/>
                  <a:pt x="6464804" y="1516110"/>
                  <a:pt x="6477000" y="1505947"/>
                </a:cubicBezTo>
                <a:cubicBezTo>
                  <a:pt x="6484713" y="1499519"/>
                  <a:pt x="6495921" y="1499180"/>
                  <a:pt x="6505575" y="1496422"/>
                </a:cubicBezTo>
                <a:cubicBezTo>
                  <a:pt x="6536962" y="1487454"/>
                  <a:pt x="6558564" y="1483919"/>
                  <a:pt x="6591300" y="1477372"/>
                </a:cubicBezTo>
                <a:cubicBezTo>
                  <a:pt x="6647318" y="1421354"/>
                  <a:pt x="6593219" y="1480073"/>
                  <a:pt x="6648450" y="1401172"/>
                </a:cubicBezTo>
                <a:cubicBezTo>
                  <a:pt x="6660108" y="1384517"/>
                  <a:pt x="6673850" y="1369422"/>
                  <a:pt x="6686550" y="1353547"/>
                </a:cubicBezTo>
                <a:cubicBezTo>
                  <a:pt x="6705600" y="1356722"/>
                  <a:pt x="6724762" y="1359284"/>
                  <a:pt x="6743700" y="1363072"/>
                </a:cubicBezTo>
                <a:cubicBezTo>
                  <a:pt x="6756537" y="1365639"/>
                  <a:pt x="6768709" y="1372597"/>
                  <a:pt x="6781800" y="1372597"/>
                </a:cubicBezTo>
                <a:cubicBezTo>
                  <a:pt x="6797989" y="1372597"/>
                  <a:pt x="6813806" y="1367332"/>
                  <a:pt x="6829425" y="1363072"/>
                </a:cubicBezTo>
                <a:cubicBezTo>
                  <a:pt x="6848798" y="1357788"/>
                  <a:pt x="6867525" y="1350372"/>
                  <a:pt x="6886575" y="1344022"/>
                </a:cubicBezTo>
                <a:lnTo>
                  <a:pt x="6943725" y="1324972"/>
                </a:lnTo>
                <a:cubicBezTo>
                  <a:pt x="6973335" y="1295362"/>
                  <a:pt x="6977318" y="1286758"/>
                  <a:pt x="7019925" y="1267822"/>
                </a:cubicBezTo>
                <a:cubicBezTo>
                  <a:pt x="7031888" y="1262505"/>
                  <a:pt x="7045768" y="1262894"/>
                  <a:pt x="7058025" y="1258297"/>
                </a:cubicBezTo>
                <a:cubicBezTo>
                  <a:pt x="7096672" y="1243804"/>
                  <a:pt x="7131236" y="1214585"/>
                  <a:pt x="7172325" y="1210672"/>
                </a:cubicBezTo>
                <a:lnTo>
                  <a:pt x="7372350" y="1191622"/>
                </a:lnTo>
                <a:cubicBezTo>
                  <a:pt x="7385050" y="1178922"/>
                  <a:pt x="7396813" y="1165211"/>
                  <a:pt x="7410450" y="1153522"/>
                </a:cubicBezTo>
                <a:cubicBezTo>
                  <a:pt x="7470622" y="1101946"/>
                  <a:pt x="7526091" y="1129890"/>
                  <a:pt x="7620000" y="1124947"/>
                </a:cubicBezTo>
                <a:cubicBezTo>
                  <a:pt x="7635875" y="1112247"/>
                  <a:pt x="7653250" y="1101222"/>
                  <a:pt x="7667625" y="1086847"/>
                </a:cubicBezTo>
                <a:cubicBezTo>
                  <a:pt x="7675720" y="1078752"/>
                  <a:pt x="7677017" y="1064418"/>
                  <a:pt x="7686675" y="1058272"/>
                </a:cubicBezTo>
                <a:cubicBezTo>
                  <a:pt x="7763008" y="1009696"/>
                  <a:pt x="7787731" y="1018778"/>
                  <a:pt x="7877175" y="1010647"/>
                </a:cubicBezTo>
                <a:cubicBezTo>
                  <a:pt x="7889875" y="1001122"/>
                  <a:pt x="7902357" y="991299"/>
                  <a:pt x="7915275" y="982072"/>
                </a:cubicBezTo>
                <a:cubicBezTo>
                  <a:pt x="7924590" y="975418"/>
                  <a:pt x="7932558" y="964904"/>
                  <a:pt x="7943850" y="963022"/>
                </a:cubicBezTo>
                <a:cubicBezTo>
                  <a:pt x="8009915" y="952011"/>
                  <a:pt x="8077254" y="950864"/>
                  <a:pt x="8143875" y="943972"/>
                </a:cubicBezTo>
                <a:cubicBezTo>
                  <a:pt x="8169337" y="941338"/>
                  <a:pt x="8194675" y="937622"/>
                  <a:pt x="8220075" y="934447"/>
                </a:cubicBezTo>
                <a:cubicBezTo>
                  <a:pt x="8234642" y="928620"/>
                  <a:pt x="8276366" y="910849"/>
                  <a:pt x="8296275" y="905872"/>
                </a:cubicBezTo>
                <a:cubicBezTo>
                  <a:pt x="8341170" y="894648"/>
                  <a:pt x="8362188" y="894887"/>
                  <a:pt x="8410575" y="886822"/>
                </a:cubicBezTo>
                <a:cubicBezTo>
                  <a:pt x="8426544" y="884160"/>
                  <a:pt x="8442396" y="880809"/>
                  <a:pt x="8458200" y="877297"/>
                </a:cubicBezTo>
                <a:cubicBezTo>
                  <a:pt x="8549456" y="857018"/>
                  <a:pt x="8477616" y="862918"/>
                  <a:pt x="8648700" y="820147"/>
                </a:cubicBezTo>
                <a:cubicBezTo>
                  <a:pt x="8705536" y="805938"/>
                  <a:pt x="8673887" y="812774"/>
                  <a:pt x="8743950" y="801097"/>
                </a:cubicBezTo>
                <a:cubicBezTo>
                  <a:pt x="8769350" y="785222"/>
                  <a:pt x="8791734" y="762944"/>
                  <a:pt x="8820150" y="753472"/>
                </a:cubicBezTo>
                <a:cubicBezTo>
                  <a:pt x="8870950" y="736539"/>
                  <a:pt x="8873355" y="738731"/>
                  <a:pt x="8915400" y="715372"/>
                </a:cubicBezTo>
                <a:cubicBezTo>
                  <a:pt x="8931584" y="706381"/>
                  <a:pt x="8947326" y="696609"/>
                  <a:pt x="8963025" y="686797"/>
                </a:cubicBezTo>
                <a:cubicBezTo>
                  <a:pt x="8972733" y="680730"/>
                  <a:pt x="8981206" y="672544"/>
                  <a:pt x="8991600" y="667747"/>
                </a:cubicBezTo>
                <a:cubicBezTo>
                  <a:pt x="9022648" y="653417"/>
                  <a:pt x="9055230" y="642667"/>
                  <a:pt x="9086850" y="629647"/>
                </a:cubicBezTo>
                <a:cubicBezTo>
                  <a:pt x="9109209" y="620440"/>
                  <a:pt x="9129882" y="606138"/>
                  <a:pt x="9153525" y="601072"/>
                </a:cubicBezTo>
                <a:lnTo>
                  <a:pt x="9286875" y="572497"/>
                </a:lnTo>
                <a:cubicBezTo>
                  <a:pt x="9360553" y="556124"/>
                  <a:pt x="9402961" y="548126"/>
                  <a:pt x="9477375" y="524872"/>
                </a:cubicBezTo>
                <a:cubicBezTo>
                  <a:pt x="9539456" y="505472"/>
                  <a:pt x="9508211" y="512694"/>
                  <a:pt x="9553575" y="486772"/>
                </a:cubicBezTo>
                <a:cubicBezTo>
                  <a:pt x="9565903" y="479727"/>
                  <a:pt x="9579410" y="474876"/>
                  <a:pt x="9591675" y="467722"/>
                </a:cubicBezTo>
                <a:cubicBezTo>
                  <a:pt x="9617548" y="452630"/>
                  <a:pt x="9646695" y="441277"/>
                  <a:pt x="9667875" y="420097"/>
                </a:cubicBezTo>
                <a:cubicBezTo>
                  <a:pt x="9677400" y="410572"/>
                  <a:pt x="9683151" y="393667"/>
                  <a:pt x="9696450" y="391522"/>
                </a:cubicBezTo>
                <a:cubicBezTo>
                  <a:pt x="9784439" y="377330"/>
                  <a:pt x="9874250" y="378822"/>
                  <a:pt x="9963150" y="372472"/>
                </a:cubicBezTo>
                <a:cubicBezTo>
                  <a:pt x="10007219" y="357782"/>
                  <a:pt x="9991565" y="366659"/>
                  <a:pt x="10039350" y="324847"/>
                </a:cubicBezTo>
                <a:cubicBezTo>
                  <a:pt x="10049487" y="315977"/>
                  <a:pt x="10055616" y="301743"/>
                  <a:pt x="10067925" y="296272"/>
                </a:cubicBezTo>
                <a:cubicBezTo>
                  <a:pt x="10085573" y="288428"/>
                  <a:pt x="10106137" y="290535"/>
                  <a:pt x="10125075" y="286747"/>
                </a:cubicBezTo>
                <a:cubicBezTo>
                  <a:pt x="10228188" y="266124"/>
                  <a:pt x="10068638" y="287726"/>
                  <a:pt x="10248900" y="267697"/>
                </a:cubicBezTo>
                <a:cubicBezTo>
                  <a:pt x="10267950" y="254997"/>
                  <a:pt x="10287293" y="242727"/>
                  <a:pt x="10306050" y="229597"/>
                </a:cubicBezTo>
                <a:cubicBezTo>
                  <a:pt x="10319055" y="220493"/>
                  <a:pt x="10329286" y="206596"/>
                  <a:pt x="10344150" y="201022"/>
                </a:cubicBezTo>
                <a:cubicBezTo>
                  <a:pt x="10380922" y="187232"/>
                  <a:pt x="10421986" y="187032"/>
                  <a:pt x="10458450" y="172447"/>
                </a:cubicBezTo>
                <a:cubicBezTo>
                  <a:pt x="10474325" y="166097"/>
                  <a:pt x="10490066" y="159400"/>
                  <a:pt x="10506075" y="153397"/>
                </a:cubicBezTo>
                <a:cubicBezTo>
                  <a:pt x="10515476" y="149872"/>
                  <a:pt x="10524665" y="144923"/>
                  <a:pt x="10534650" y="143872"/>
                </a:cubicBezTo>
                <a:cubicBezTo>
                  <a:pt x="10585269" y="138544"/>
                  <a:pt x="10636250" y="137522"/>
                  <a:pt x="10687050" y="134347"/>
                </a:cubicBezTo>
                <a:cubicBezTo>
                  <a:pt x="10789955" y="147210"/>
                  <a:pt x="10785029" y="151385"/>
                  <a:pt x="10915650" y="134347"/>
                </a:cubicBezTo>
                <a:cubicBezTo>
                  <a:pt x="10938570" y="131357"/>
                  <a:pt x="10959562" y="119314"/>
                  <a:pt x="10982325" y="115297"/>
                </a:cubicBezTo>
                <a:cubicBezTo>
                  <a:pt x="11013748" y="109752"/>
                  <a:pt x="11045825" y="108947"/>
                  <a:pt x="11077575" y="105772"/>
                </a:cubicBezTo>
                <a:cubicBezTo>
                  <a:pt x="11171206" y="79020"/>
                  <a:pt x="11122352" y="107508"/>
                  <a:pt x="11172825" y="48622"/>
                </a:cubicBezTo>
                <a:cubicBezTo>
                  <a:pt x="11266450" y="-60607"/>
                  <a:pt x="11141789" y="89183"/>
                  <a:pt x="11229975" y="997"/>
                </a:cubicBezTo>
                <a:cubicBezTo>
                  <a:pt x="11232220" y="-1248"/>
                  <a:pt x="11223625" y="997"/>
                  <a:pt x="11220450" y="997"/>
                </a:cubicBezTo>
                <a:lnTo>
                  <a:pt x="0" y="997"/>
                </a:lnTo>
                <a:lnTo>
                  <a:pt x="19050" y="1953622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337B7EB-B4DE-F37E-5743-9926AD36B09A}"/>
              </a:ext>
            </a:extLst>
          </p:cNvPr>
          <p:cNvSpPr/>
          <p:nvPr userDrawn="1"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8D37871-5522-010B-7EFC-E1683283F9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156" y="4201995"/>
            <a:ext cx="4483510" cy="1344262"/>
          </a:xfrm>
          <a:prstGeom prst="rect">
            <a:avLst/>
          </a:prstGeom>
        </p:spPr>
      </p:pic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3D47A22-6A26-BE77-5AF1-786D30B2A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774" y="1825625"/>
            <a:ext cx="5207659" cy="4351338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5" name="Grafik 4" descr="Ein Bild, das Pfeil enthält.&#10;&#10;Automatisch generierte Beschreibung">
            <a:extLst>
              <a:ext uri="{FF2B5EF4-FFF2-40B4-BE49-F238E27FC236}">
                <a16:creationId xmlns:a16="http://schemas.microsoft.com/office/drawing/2014/main" id="{CB58BA2B-6B1D-41F6-4A5E-F1F0FB400A8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56" y="2264499"/>
            <a:ext cx="3783088" cy="126678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31C3896-184C-3F1E-50AF-195DBC388889}"/>
              </a:ext>
            </a:extLst>
          </p:cNvPr>
          <p:cNvSpPr txBox="1"/>
          <p:nvPr userDrawn="1"/>
        </p:nvSpPr>
        <p:spPr>
          <a:xfrm>
            <a:off x="485774" y="366622"/>
            <a:ext cx="5207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Atkinson Hyperlegible"/>
              </a:rPr>
              <a:t>Inhalte</a:t>
            </a:r>
          </a:p>
        </p:txBody>
      </p:sp>
    </p:spTree>
    <p:extLst>
      <p:ext uri="{BB962C8B-B14F-4D97-AF65-F5344CB8AC3E}">
        <p14:creationId xmlns:p14="http://schemas.microsoft.com/office/powerpoint/2010/main" val="1716905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D277E52-1BA8-33F0-C0D9-30ACEBC44676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BE4886-0006-BE1A-D674-6BC9EDE22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F904A8-6974-B0E4-839C-7B966A1CE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tkinson Hyperlegible"/>
              </a:defRPr>
            </a:lvl1pPr>
            <a:lvl2pPr>
              <a:defRPr>
                <a:latin typeface="Atkinson Hyperlegible"/>
              </a:defRPr>
            </a:lvl2pPr>
            <a:lvl3pPr>
              <a:defRPr>
                <a:latin typeface="Atkinson Hyperlegible"/>
              </a:defRPr>
            </a:lvl3pPr>
            <a:lvl4pPr>
              <a:defRPr>
                <a:latin typeface="Atkinson Hyperlegible"/>
              </a:defRPr>
            </a:lvl4pPr>
            <a:lvl5pPr>
              <a:defRPr>
                <a:latin typeface="Atkinson Hyperlegible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2BC9943-6700-C494-193D-E3218A3A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89A4806-26BF-28B4-291F-126D8D457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DE3E0495-E8EC-2B49-89F5-20491CEED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A98B138-0993-311D-47D7-06149AACA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47047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DCB7FCD-0A55-C733-A6B5-D072EE07BFF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65DAED9-371E-37BB-1B76-FC04F3F791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4F20E6-AF56-1409-9943-9BB916546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4925" y="1825625"/>
            <a:ext cx="4876800" cy="435133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DA3144C-A4A5-E398-8F4F-44C31439C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1825625"/>
            <a:ext cx="4876800" cy="435133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7C85B4-959C-5D28-F8B1-46985ED6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D9D9439-2B7F-3433-3EC3-02CF51E5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34190C-B13C-0031-12B8-ECDA51E1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A4E188C-4D77-52BA-040D-996BE7C74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77229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DCB7FCD-0A55-C733-A6B5-D072EE07BFF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65DAED9-371E-37BB-1B76-FC04F3F791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4F20E6-AF56-1409-9943-9BB916546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4925" y="1825625"/>
            <a:ext cx="32400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DA3144C-A4A5-E398-8F4F-44C31439C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0112" y="1825625"/>
            <a:ext cx="32400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7C85B4-959C-5D28-F8B1-46985ED6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D9D9439-2B7F-3433-3EC3-02CF51E5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34190C-B13C-0031-12B8-ECDA51E1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A4E188C-4D77-52BA-040D-996BE7C74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D759B349-5575-1E3E-9574-8A2CDCB3ECC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15300" y="1835150"/>
            <a:ext cx="32400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11428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A3372507-EC28-AAA6-52DF-9D57E906329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73D4F47-8E35-D114-EC08-F82A34C593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DC789E-6597-DD7D-5A44-A42EECCD4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924" y="1681163"/>
            <a:ext cx="477837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14B66C-DF4B-5BEF-25CC-DEFCA3319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04924" y="2505075"/>
            <a:ext cx="4778375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80B94BE-E27C-56DF-F031-AC19CF580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3122" y="1681163"/>
            <a:ext cx="505226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1726223-552B-5344-339B-F8B897351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3122" y="2505075"/>
            <a:ext cx="5052266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80EE72C-3ACE-6914-8006-4453F3F5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CD021F4-5531-0F8C-A7BD-D5C3754D1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BC49496-4F81-C9E4-E653-72B4B3BD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B38BBC-C950-0804-BA18-3C3B2AA9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149735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A3372507-EC28-AAA6-52DF-9D57E906329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73D4F47-8E35-D114-EC08-F82A34C593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DC789E-6597-DD7D-5A44-A42EECCD4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924" y="1857375"/>
            <a:ext cx="3240000" cy="64770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14B66C-DF4B-5BEF-25CC-DEFCA3319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04924" y="2505075"/>
            <a:ext cx="324000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80B94BE-E27C-56DF-F031-AC19CF580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12872" y="1857375"/>
            <a:ext cx="3240000" cy="64770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1726223-552B-5344-339B-F8B897351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12872" y="2505075"/>
            <a:ext cx="324000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80EE72C-3ACE-6914-8006-4453F3F5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CD021F4-5531-0F8C-A7BD-D5C3754D1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BC49496-4F81-C9E4-E653-72B4B3BD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B38BBC-C950-0804-BA18-3C3B2AA9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87F91BAE-1EFC-B602-7D01-BF2B15A65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08898" y="1857375"/>
            <a:ext cx="3240000" cy="64770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12C8F30E-7586-03CE-5DE6-05123828CE5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8898" y="2505075"/>
            <a:ext cx="324000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8629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70961490-E7FC-9079-B00F-1951E14A5453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FBC7D9F-2460-53CB-84EC-2F32AC2679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EB332A8-CA21-1CCF-6704-1461FB3A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175D31-DD76-7360-3DA9-6ED6ECDE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4CB7BBD-3F17-61E6-4503-64D1A454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98B595-36CF-5BF8-BAC7-931D5E46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8117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8376B607-C60F-D3E3-722B-747598E42F31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4E7D1F4-6045-5FDB-CB2B-1CFACA6ACC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061B8DE-2768-3E32-7002-D0F9AB1DE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BAEBBB-87FF-7DC5-4136-FCD501C5E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62B20A-70A0-5B20-162B-56C0A129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4494C7F7-2BB3-8CB3-FE25-A1D5AC64A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79395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6720DBD-08D3-2446-E5EA-0848A9F735F5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4692831-5BC0-457E-84BA-763B464177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DE787F-49E3-1D2D-C03F-1ABF0155F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28799"/>
            <a:ext cx="6172200" cy="4257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6713F49-776F-CCEF-FB71-F695B3481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0" y="1828799"/>
            <a:ext cx="3476625" cy="42164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A58088-815F-215B-3B6E-792B7CB9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D69BFE2-F84B-B746-23F8-3C5AEB0B6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B3138A-3689-261F-90E6-2AD44612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484D9F2C-B01E-4AF9-7B23-3D649703F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52065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4607E468-2AB3-9FAA-D198-5872508DF051}"/>
              </a:ext>
            </a:extLst>
          </p:cNvPr>
          <p:cNvSpPr/>
          <p:nvPr userDrawn="1"/>
        </p:nvSpPr>
        <p:spPr>
          <a:xfrm>
            <a:off x="-9525" y="9525"/>
            <a:ext cx="12192000" cy="1908183"/>
          </a:xfrm>
          <a:custGeom>
            <a:avLst/>
            <a:gdLst>
              <a:gd name="connsiteX0" fmla="*/ 9525 w 12192000"/>
              <a:gd name="connsiteY0" fmla="*/ 1600200 h 2105025"/>
              <a:gd name="connsiteX1" fmla="*/ 9525 w 12192000"/>
              <a:gd name="connsiteY1" fmla="*/ 1600200 h 2105025"/>
              <a:gd name="connsiteX2" fmla="*/ 114300 w 12192000"/>
              <a:gd name="connsiteY2" fmla="*/ 1581150 h 2105025"/>
              <a:gd name="connsiteX3" fmla="*/ 190500 w 12192000"/>
              <a:gd name="connsiteY3" fmla="*/ 1647825 h 2105025"/>
              <a:gd name="connsiteX4" fmla="*/ 209550 w 12192000"/>
              <a:gd name="connsiteY4" fmla="*/ 1676400 h 2105025"/>
              <a:gd name="connsiteX5" fmla="*/ 238125 w 12192000"/>
              <a:gd name="connsiteY5" fmla="*/ 1685925 h 2105025"/>
              <a:gd name="connsiteX6" fmla="*/ 276225 w 12192000"/>
              <a:gd name="connsiteY6" fmla="*/ 1704975 h 2105025"/>
              <a:gd name="connsiteX7" fmla="*/ 314325 w 12192000"/>
              <a:gd name="connsiteY7" fmla="*/ 1714500 h 2105025"/>
              <a:gd name="connsiteX8" fmla="*/ 476250 w 12192000"/>
              <a:gd name="connsiteY8" fmla="*/ 1733550 h 2105025"/>
              <a:gd name="connsiteX9" fmla="*/ 542925 w 12192000"/>
              <a:gd name="connsiteY9" fmla="*/ 1743075 h 2105025"/>
              <a:gd name="connsiteX10" fmla="*/ 847725 w 12192000"/>
              <a:gd name="connsiteY10" fmla="*/ 1704975 h 2105025"/>
              <a:gd name="connsiteX11" fmla="*/ 885825 w 12192000"/>
              <a:gd name="connsiteY11" fmla="*/ 1695450 h 2105025"/>
              <a:gd name="connsiteX12" fmla="*/ 942975 w 12192000"/>
              <a:gd name="connsiteY12" fmla="*/ 1704975 h 2105025"/>
              <a:gd name="connsiteX13" fmla="*/ 1171575 w 12192000"/>
              <a:gd name="connsiteY13" fmla="*/ 1714500 h 2105025"/>
              <a:gd name="connsiteX14" fmla="*/ 1457325 w 12192000"/>
              <a:gd name="connsiteY14" fmla="*/ 1771650 h 2105025"/>
              <a:gd name="connsiteX15" fmla="*/ 1543050 w 12192000"/>
              <a:gd name="connsiteY15" fmla="*/ 1781175 h 2105025"/>
              <a:gd name="connsiteX16" fmla="*/ 1600200 w 12192000"/>
              <a:gd name="connsiteY16" fmla="*/ 1800225 h 2105025"/>
              <a:gd name="connsiteX17" fmla="*/ 1781175 w 12192000"/>
              <a:gd name="connsiteY17" fmla="*/ 1809750 h 2105025"/>
              <a:gd name="connsiteX18" fmla="*/ 1876425 w 12192000"/>
              <a:gd name="connsiteY18" fmla="*/ 1885950 h 2105025"/>
              <a:gd name="connsiteX19" fmla="*/ 2324100 w 12192000"/>
              <a:gd name="connsiteY19" fmla="*/ 1914525 h 2105025"/>
              <a:gd name="connsiteX20" fmla="*/ 2609850 w 12192000"/>
              <a:gd name="connsiteY20" fmla="*/ 1943100 h 2105025"/>
              <a:gd name="connsiteX21" fmla="*/ 2638425 w 12192000"/>
              <a:gd name="connsiteY21" fmla="*/ 1924050 h 2105025"/>
              <a:gd name="connsiteX22" fmla="*/ 3114675 w 12192000"/>
              <a:gd name="connsiteY22" fmla="*/ 1895475 h 2105025"/>
              <a:gd name="connsiteX23" fmla="*/ 3152775 w 12192000"/>
              <a:gd name="connsiteY23" fmla="*/ 1885950 h 2105025"/>
              <a:gd name="connsiteX24" fmla="*/ 3200400 w 12192000"/>
              <a:gd name="connsiteY24" fmla="*/ 1866900 h 2105025"/>
              <a:gd name="connsiteX25" fmla="*/ 3276600 w 12192000"/>
              <a:gd name="connsiteY25" fmla="*/ 1847850 h 2105025"/>
              <a:gd name="connsiteX26" fmla="*/ 3362325 w 12192000"/>
              <a:gd name="connsiteY26" fmla="*/ 1866900 h 2105025"/>
              <a:gd name="connsiteX27" fmla="*/ 3457575 w 12192000"/>
              <a:gd name="connsiteY27" fmla="*/ 1876425 h 2105025"/>
              <a:gd name="connsiteX28" fmla="*/ 3571875 w 12192000"/>
              <a:gd name="connsiteY28" fmla="*/ 1895475 h 2105025"/>
              <a:gd name="connsiteX29" fmla="*/ 3743325 w 12192000"/>
              <a:gd name="connsiteY29" fmla="*/ 1885950 h 2105025"/>
              <a:gd name="connsiteX30" fmla="*/ 3962400 w 12192000"/>
              <a:gd name="connsiteY30" fmla="*/ 1924050 h 2105025"/>
              <a:gd name="connsiteX31" fmla="*/ 4248150 w 12192000"/>
              <a:gd name="connsiteY31" fmla="*/ 1952625 h 2105025"/>
              <a:gd name="connsiteX32" fmla="*/ 4438650 w 12192000"/>
              <a:gd name="connsiteY32" fmla="*/ 2000250 h 2105025"/>
              <a:gd name="connsiteX33" fmla="*/ 4629150 w 12192000"/>
              <a:gd name="connsiteY33" fmla="*/ 2028825 h 2105025"/>
              <a:gd name="connsiteX34" fmla="*/ 5086350 w 12192000"/>
              <a:gd name="connsiteY34" fmla="*/ 2038350 h 2105025"/>
              <a:gd name="connsiteX35" fmla="*/ 5324475 w 12192000"/>
              <a:gd name="connsiteY35" fmla="*/ 2028825 h 2105025"/>
              <a:gd name="connsiteX36" fmla="*/ 5438775 w 12192000"/>
              <a:gd name="connsiteY36" fmla="*/ 2000250 h 2105025"/>
              <a:gd name="connsiteX37" fmla="*/ 5629275 w 12192000"/>
              <a:gd name="connsiteY37" fmla="*/ 2009775 h 2105025"/>
              <a:gd name="connsiteX38" fmla="*/ 5686425 w 12192000"/>
              <a:gd name="connsiteY38" fmla="*/ 2028825 h 2105025"/>
              <a:gd name="connsiteX39" fmla="*/ 5743575 w 12192000"/>
              <a:gd name="connsiteY39" fmla="*/ 2076450 h 2105025"/>
              <a:gd name="connsiteX40" fmla="*/ 6096000 w 12192000"/>
              <a:gd name="connsiteY40" fmla="*/ 2105025 h 2105025"/>
              <a:gd name="connsiteX41" fmla="*/ 6191250 w 12192000"/>
              <a:gd name="connsiteY41" fmla="*/ 2076450 h 2105025"/>
              <a:gd name="connsiteX42" fmla="*/ 6257925 w 12192000"/>
              <a:gd name="connsiteY42" fmla="*/ 2038350 h 2105025"/>
              <a:gd name="connsiteX43" fmla="*/ 6619875 w 12192000"/>
              <a:gd name="connsiteY43" fmla="*/ 2019300 h 2105025"/>
              <a:gd name="connsiteX44" fmla="*/ 6657975 w 12192000"/>
              <a:gd name="connsiteY44" fmla="*/ 2009775 h 2105025"/>
              <a:gd name="connsiteX45" fmla="*/ 6838950 w 12192000"/>
              <a:gd name="connsiteY45" fmla="*/ 1990725 h 2105025"/>
              <a:gd name="connsiteX46" fmla="*/ 6981825 w 12192000"/>
              <a:gd name="connsiteY46" fmla="*/ 1971675 h 2105025"/>
              <a:gd name="connsiteX47" fmla="*/ 7143750 w 12192000"/>
              <a:gd name="connsiteY47" fmla="*/ 1924050 h 2105025"/>
              <a:gd name="connsiteX48" fmla="*/ 7239000 w 12192000"/>
              <a:gd name="connsiteY48" fmla="*/ 1924050 h 2105025"/>
              <a:gd name="connsiteX49" fmla="*/ 7400925 w 12192000"/>
              <a:gd name="connsiteY49" fmla="*/ 1924050 h 2105025"/>
              <a:gd name="connsiteX50" fmla="*/ 7581900 w 12192000"/>
              <a:gd name="connsiteY50" fmla="*/ 1971675 h 2105025"/>
              <a:gd name="connsiteX51" fmla="*/ 7705725 w 12192000"/>
              <a:gd name="connsiteY51" fmla="*/ 1943100 h 2105025"/>
              <a:gd name="connsiteX52" fmla="*/ 7781925 w 12192000"/>
              <a:gd name="connsiteY52" fmla="*/ 1933575 h 2105025"/>
              <a:gd name="connsiteX53" fmla="*/ 7829550 w 12192000"/>
              <a:gd name="connsiteY53" fmla="*/ 1924050 h 2105025"/>
              <a:gd name="connsiteX54" fmla="*/ 8001000 w 12192000"/>
              <a:gd name="connsiteY54" fmla="*/ 1914525 h 2105025"/>
              <a:gd name="connsiteX55" fmla="*/ 8086725 w 12192000"/>
              <a:gd name="connsiteY55" fmla="*/ 1905000 h 2105025"/>
              <a:gd name="connsiteX56" fmla="*/ 8115300 w 12192000"/>
              <a:gd name="connsiteY56" fmla="*/ 1895475 h 2105025"/>
              <a:gd name="connsiteX57" fmla="*/ 8277225 w 12192000"/>
              <a:gd name="connsiteY57" fmla="*/ 1866900 h 2105025"/>
              <a:gd name="connsiteX58" fmla="*/ 8391525 w 12192000"/>
              <a:gd name="connsiteY58" fmla="*/ 1876425 h 2105025"/>
              <a:gd name="connsiteX59" fmla="*/ 8467725 w 12192000"/>
              <a:gd name="connsiteY59" fmla="*/ 1857375 h 2105025"/>
              <a:gd name="connsiteX60" fmla="*/ 8677275 w 12192000"/>
              <a:gd name="connsiteY60" fmla="*/ 1800225 h 2105025"/>
              <a:gd name="connsiteX61" fmla="*/ 9077325 w 12192000"/>
              <a:gd name="connsiteY61" fmla="*/ 1847850 h 2105025"/>
              <a:gd name="connsiteX62" fmla="*/ 9315450 w 12192000"/>
              <a:gd name="connsiteY62" fmla="*/ 1914525 h 2105025"/>
              <a:gd name="connsiteX63" fmla="*/ 9467850 w 12192000"/>
              <a:gd name="connsiteY63" fmla="*/ 1857375 h 2105025"/>
              <a:gd name="connsiteX64" fmla="*/ 9563100 w 12192000"/>
              <a:gd name="connsiteY64" fmla="*/ 1781175 h 2105025"/>
              <a:gd name="connsiteX65" fmla="*/ 9677400 w 12192000"/>
              <a:gd name="connsiteY65" fmla="*/ 1733550 h 2105025"/>
              <a:gd name="connsiteX66" fmla="*/ 9772650 w 12192000"/>
              <a:gd name="connsiteY66" fmla="*/ 1724025 h 2105025"/>
              <a:gd name="connsiteX67" fmla="*/ 9801225 w 12192000"/>
              <a:gd name="connsiteY67" fmla="*/ 1695450 h 2105025"/>
              <a:gd name="connsiteX68" fmla="*/ 9915525 w 12192000"/>
              <a:gd name="connsiteY68" fmla="*/ 1657350 h 2105025"/>
              <a:gd name="connsiteX69" fmla="*/ 9953625 w 12192000"/>
              <a:gd name="connsiteY69" fmla="*/ 1638300 h 2105025"/>
              <a:gd name="connsiteX70" fmla="*/ 10058400 w 12192000"/>
              <a:gd name="connsiteY70" fmla="*/ 1571625 h 2105025"/>
              <a:gd name="connsiteX71" fmla="*/ 10220325 w 12192000"/>
              <a:gd name="connsiteY71" fmla="*/ 1562100 h 2105025"/>
              <a:gd name="connsiteX72" fmla="*/ 10258425 w 12192000"/>
              <a:gd name="connsiteY72" fmla="*/ 1524000 h 2105025"/>
              <a:gd name="connsiteX73" fmla="*/ 10296525 w 12192000"/>
              <a:gd name="connsiteY73" fmla="*/ 1504950 h 2105025"/>
              <a:gd name="connsiteX74" fmla="*/ 10458450 w 12192000"/>
              <a:gd name="connsiteY74" fmla="*/ 1466850 h 2105025"/>
              <a:gd name="connsiteX75" fmla="*/ 10496550 w 12192000"/>
              <a:gd name="connsiteY75" fmla="*/ 1457325 h 2105025"/>
              <a:gd name="connsiteX76" fmla="*/ 10629900 w 12192000"/>
              <a:gd name="connsiteY76" fmla="*/ 1428750 h 2105025"/>
              <a:gd name="connsiteX77" fmla="*/ 10791825 w 12192000"/>
              <a:gd name="connsiteY77" fmla="*/ 1409700 h 2105025"/>
              <a:gd name="connsiteX78" fmla="*/ 10972800 w 12192000"/>
              <a:gd name="connsiteY78" fmla="*/ 1381125 h 2105025"/>
              <a:gd name="connsiteX79" fmla="*/ 11134725 w 12192000"/>
              <a:gd name="connsiteY79" fmla="*/ 1285875 h 2105025"/>
              <a:gd name="connsiteX80" fmla="*/ 11363325 w 12192000"/>
              <a:gd name="connsiteY80" fmla="*/ 1276350 h 2105025"/>
              <a:gd name="connsiteX81" fmla="*/ 11458575 w 12192000"/>
              <a:gd name="connsiteY81" fmla="*/ 1257300 h 2105025"/>
              <a:gd name="connsiteX82" fmla="*/ 11496675 w 12192000"/>
              <a:gd name="connsiteY82" fmla="*/ 1238250 h 2105025"/>
              <a:gd name="connsiteX83" fmla="*/ 11553825 w 12192000"/>
              <a:gd name="connsiteY83" fmla="*/ 1219200 h 2105025"/>
              <a:gd name="connsiteX84" fmla="*/ 11763375 w 12192000"/>
              <a:gd name="connsiteY84" fmla="*/ 1162050 h 2105025"/>
              <a:gd name="connsiteX85" fmla="*/ 11925300 w 12192000"/>
              <a:gd name="connsiteY85" fmla="*/ 1133475 h 2105025"/>
              <a:gd name="connsiteX86" fmla="*/ 11972925 w 12192000"/>
              <a:gd name="connsiteY86" fmla="*/ 1114425 h 2105025"/>
              <a:gd name="connsiteX87" fmla="*/ 12192000 w 12192000"/>
              <a:gd name="connsiteY87" fmla="*/ 1152525 h 2105025"/>
              <a:gd name="connsiteX88" fmla="*/ 12192000 w 12192000"/>
              <a:gd name="connsiteY88" fmla="*/ 0 h 2105025"/>
              <a:gd name="connsiteX89" fmla="*/ 0 w 12192000"/>
              <a:gd name="connsiteY89" fmla="*/ 0 h 2105025"/>
              <a:gd name="connsiteX90" fmla="*/ 9525 w 12192000"/>
              <a:gd name="connsiteY90" fmla="*/ 160020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2192000" h="2105025">
                <a:moveTo>
                  <a:pt x="9525" y="1600200"/>
                </a:moveTo>
                <a:lnTo>
                  <a:pt x="9525" y="1600200"/>
                </a:lnTo>
                <a:cubicBezTo>
                  <a:pt x="44450" y="1593850"/>
                  <a:pt x="78893" y="1583679"/>
                  <a:pt x="114300" y="1581150"/>
                </a:cubicBezTo>
                <a:cubicBezTo>
                  <a:pt x="149479" y="1578637"/>
                  <a:pt x="178239" y="1632061"/>
                  <a:pt x="190500" y="1647825"/>
                </a:cubicBezTo>
                <a:cubicBezTo>
                  <a:pt x="197528" y="1656861"/>
                  <a:pt x="200611" y="1669249"/>
                  <a:pt x="209550" y="1676400"/>
                </a:cubicBezTo>
                <a:cubicBezTo>
                  <a:pt x="217390" y="1682672"/>
                  <a:pt x="228897" y="1681970"/>
                  <a:pt x="238125" y="1685925"/>
                </a:cubicBezTo>
                <a:cubicBezTo>
                  <a:pt x="251176" y="1691518"/>
                  <a:pt x="262930" y="1699989"/>
                  <a:pt x="276225" y="1704975"/>
                </a:cubicBezTo>
                <a:cubicBezTo>
                  <a:pt x="288482" y="1709572"/>
                  <a:pt x="301738" y="1710904"/>
                  <a:pt x="314325" y="1714500"/>
                </a:cubicBezTo>
                <a:cubicBezTo>
                  <a:pt x="406927" y="1740958"/>
                  <a:pt x="236347" y="1710702"/>
                  <a:pt x="476250" y="1733550"/>
                </a:cubicBezTo>
                <a:cubicBezTo>
                  <a:pt x="498600" y="1735679"/>
                  <a:pt x="520700" y="1739900"/>
                  <a:pt x="542925" y="1743075"/>
                </a:cubicBezTo>
                <a:lnTo>
                  <a:pt x="847725" y="1704975"/>
                </a:lnTo>
                <a:cubicBezTo>
                  <a:pt x="860691" y="1703174"/>
                  <a:pt x="872734" y="1695450"/>
                  <a:pt x="885825" y="1695450"/>
                </a:cubicBezTo>
                <a:cubicBezTo>
                  <a:pt x="905138" y="1695450"/>
                  <a:pt x="923705" y="1703690"/>
                  <a:pt x="942975" y="1704975"/>
                </a:cubicBezTo>
                <a:cubicBezTo>
                  <a:pt x="1019072" y="1710048"/>
                  <a:pt x="1095375" y="1711325"/>
                  <a:pt x="1171575" y="1714500"/>
                </a:cubicBezTo>
                <a:cubicBezTo>
                  <a:pt x="1266825" y="1733550"/>
                  <a:pt x="1361717" y="1754490"/>
                  <a:pt x="1457325" y="1771650"/>
                </a:cubicBezTo>
                <a:cubicBezTo>
                  <a:pt x="1485624" y="1776729"/>
                  <a:pt x="1514857" y="1775536"/>
                  <a:pt x="1543050" y="1781175"/>
                </a:cubicBezTo>
                <a:cubicBezTo>
                  <a:pt x="1562741" y="1785113"/>
                  <a:pt x="1580263" y="1797833"/>
                  <a:pt x="1600200" y="1800225"/>
                </a:cubicBezTo>
                <a:cubicBezTo>
                  <a:pt x="1660178" y="1807422"/>
                  <a:pt x="1720850" y="1806575"/>
                  <a:pt x="1781175" y="1809750"/>
                </a:cubicBezTo>
                <a:cubicBezTo>
                  <a:pt x="1812925" y="1835150"/>
                  <a:pt x="1844197" y="1861159"/>
                  <a:pt x="1876425" y="1885950"/>
                </a:cubicBezTo>
                <a:cubicBezTo>
                  <a:pt x="2001367" y="1982059"/>
                  <a:pt x="2136469" y="1910261"/>
                  <a:pt x="2324100" y="1914525"/>
                </a:cubicBezTo>
                <a:cubicBezTo>
                  <a:pt x="2546012" y="1970003"/>
                  <a:pt x="2450417" y="1974987"/>
                  <a:pt x="2609850" y="1943100"/>
                </a:cubicBezTo>
                <a:cubicBezTo>
                  <a:pt x="2619375" y="1936750"/>
                  <a:pt x="2627796" y="1928302"/>
                  <a:pt x="2638425" y="1924050"/>
                </a:cubicBezTo>
                <a:cubicBezTo>
                  <a:pt x="2776349" y="1868880"/>
                  <a:pt x="3036822" y="1897286"/>
                  <a:pt x="3114675" y="1895475"/>
                </a:cubicBezTo>
                <a:cubicBezTo>
                  <a:pt x="3127375" y="1892300"/>
                  <a:pt x="3140356" y="1890090"/>
                  <a:pt x="3152775" y="1885950"/>
                </a:cubicBezTo>
                <a:cubicBezTo>
                  <a:pt x="3168995" y="1880543"/>
                  <a:pt x="3184058" y="1871928"/>
                  <a:pt x="3200400" y="1866900"/>
                </a:cubicBezTo>
                <a:cubicBezTo>
                  <a:pt x="3225424" y="1859200"/>
                  <a:pt x="3276600" y="1847850"/>
                  <a:pt x="3276600" y="1847850"/>
                </a:cubicBezTo>
                <a:cubicBezTo>
                  <a:pt x="3305175" y="1854200"/>
                  <a:pt x="3333411" y="1862335"/>
                  <a:pt x="3362325" y="1866900"/>
                </a:cubicBezTo>
                <a:cubicBezTo>
                  <a:pt x="3393843" y="1871877"/>
                  <a:pt x="3425959" y="1872114"/>
                  <a:pt x="3457575" y="1876425"/>
                </a:cubicBezTo>
                <a:cubicBezTo>
                  <a:pt x="3495846" y="1881644"/>
                  <a:pt x="3533775" y="1889125"/>
                  <a:pt x="3571875" y="1895475"/>
                </a:cubicBezTo>
                <a:cubicBezTo>
                  <a:pt x="3629025" y="1892300"/>
                  <a:pt x="3686087" y="1885950"/>
                  <a:pt x="3743325" y="1885950"/>
                </a:cubicBezTo>
                <a:cubicBezTo>
                  <a:pt x="3825920" y="1885950"/>
                  <a:pt x="3877324" y="1912449"/>
                  <a:pt x="3962400" y="1924050"/>
                </a:cubicBezTo>
                <a:cubicBezTo>
                  <a:pt x="4057247" y="1936984"/>
                  <a:pt x="4152900" y="1943100"/>
                  <a:pt x="4248150" y="1952625"/>
                </a:cubicBezTo>
                <a:cubicBezTo>
                  <a:pt x="4306826" y="1968628"/>
                  <a:pt x="4377698" y="1989741"/>
                  <a:pt x="4438650" y="2000250"/>
                </a:cubicBezTo>
                <a:cubicBezTo>
                  <a:pt x="4501927" y="2011160"/>
                  <a:pt x="4565650" y="2019300"/>
                  <a:pt x="4629150" y="2028825"/>
                </a:cubicBezTo>
                <a:cubicBezTo>
                  <a:pt x="4907508" y="2005628"/>
                  <a:pt x="4555632" y="2029650"/>
                  <a:pt x="5086350" y="2038350"/>
                </a:cubicBezTo>
                <a:cubicBezTo>
                  <a:pt x="5165778" y="2039652"/>
                  <a:pt x="5245100" y="2032000"/>
                  <a:pt x="5324475" y="2028825"/>
                </a:cubicBezTo>
                <a:cubicBezTo>
                  <a:pt x="5399947" y="2003668"/>
                  <a:pt x="5361818" y="2013076"/>
                  <a:pt x="5438775" y="2000250"/>
                </a:cubicBezTo>
                <a:cubicBezTo>
                  <a:pt x="5502275" y="2003425"/>
                  <a:pt x="5566115" y="2002487"/>
                  <a:pt x="5629275" y="2009775"/>
                </a:cubicBezTo>
                <a:cubicBezTo>
                  <a:pt x="5649223" y="2012077"/>
                  <a:pt x="5669717" y="2017686"/>
                  <a:pt x="5686425" y="2028825"/>
                </a:cubicBezTo>
                <a:cubicBezTo>
                  <a:pt x="5733320" y="2060088"/>
                  <a:pt x="5692163" y="2071309"/>
                  <a:pt x="5743575" y="2076450"/>
                </a:cubicBezTo>
                <a:cubicBezTo>
                  <a:pt x="5860851" y="2088178"/>
                  <a:pt x="5978525" y="2095500"/>
                  <a:pt x="6096000" y="2105025"/>
                </a:cubicBezTo>
                <a:cubicBezTo>
                  <a:pt x="6153865" y="2095381"/>
                  <a:pt x="6145648" y="2102508"/>
                  <a:pt x="6191250" y="2076450"/>
                </a:cubicBezTo>
                <a:cubicBezTo>
                  <a:pt x="6206591" y="2067684"/>
                  <a:pt x="6240655" y="2039995"/>
                  <a:pt x="6257925" y="2038350"/>
                </a:cubicBezTo>
                <a:cubicBezTo>
                  <a:pt x="6378198" y="2026895"/>
                  <a:pt x="6499225" y="2025650"/>
                  <a:pt x="6619875" y="2019300"/>
                </a:cubicBezTo>
                <a:cubicBezTo>
                  <a:pt x="6632575" y="2016125"/>
                  <a:pt x="6644994" y="2011468"/>
                  <a:pt x="6657975" y="2009775"/>
                </a:cubicBezTo>
                <a:cubicBezTo>
                  <a:pt x="6718124" y="2001930"/>
                  <a:pt x="6838950" y="1990725"/>
                  <a:pt x="6838950" y="1990725"/>
                </a:cubicBezTo>
                <a:cubicBezTo>
                  <a:pt x="6923178" y="1962649"/>
                  <a:pt x="6783713" y="2006636"/>
                  <a:pt x="6981825" y="1971675"/>
                </a:cubicBezTo>
                <a:cubicBezTo>
                  <a:pt x="7091699" y="1952285"/>
                  <a:pt x="6953636" y="1924050"/>
                  <a:pt x="7143750" y="1924050"/>
                </a:cubicBezTo>
                <a:lnTo>
                  <a:pt x="7239000" y="1924050"/>
                </a:lnTo>
                <a:lnTo>
                  <a:pt x="7400925" y="1924050"/>
                </a:lnTo>
                <a:cubicBezTo>
                  <a:pt x="7461250" y="1939925"/>
                  <a:pt x="7520305" y="1961820"/>
                  <a:pt x="7581900" y="1971675"/>
                </a:cubicBezTo>
                <a:cubicBezTo>
                  <a:pt x="7606261" y="1975573"/>
                  <a:pt x="7687011" y="1946843"/>
                  <a:pt x="7705725" y="1943100"/>
                </a:cubicBezTo>
                <a:cubicBezTo>
                  <a:pt x="7730826" y="1938080"/>
                  <a:pt x="7756625" y="1937467"/>
                  <a:pt x="7781925" y="1933575"/>
                </a:cubicBezTo>
                <a:cubicBezTo>
                  <a:pt x="7797926" y="1931113"/>
                  <a:pt x="7813421" y="1925452"/>
                  <a:pt x="7829550" y="1924050"/>
                </a:cubicBezTo>
                <a:cubicBezTo>
                  <a:pt x="7886573" y="1919091"/>
                  <a:pt x="7943918" y="1918753"/>
                  <a:pt x="8001000" y="1914525"/>
                </a:cubicBezTo>
                <a:cubicBezTo>
                  <a:pt x="8029672" y="1912401"/>
                  <a:pt x="8058150" y="1908175"/>
                  <a:pt x="8086725" y="1905000"/>
                </a:cubicBezTo>
                <a:cubicBezTo>
                  <a:pt x="8096250" y="1901825"/>
                  <a:pt x="8105455" y="1897444"/>
                  <a:pt x="8115300" y="1895475"/>
                </a:cubicBezTo>
                <a:cubicBezTo>
                  <a:pt x="8169045" y="1884726"/>
                  <a:pt x="8277225" y="1866900"/>
                  <a:pt x="8277225" y="1866900"/>
                </a:cubicBezTo>
                <a:cubicBezTo>
                  <a:pt x="8315325" y="1870075"/>
                  <a:pt x="8353341" y="1878334"/>
                  <a:pt x="8391525" y="1876425"/>
                </a:cubicBezTo>
                <a:cubicBezTo>
                  <a:pt x="8417674" y="1875118"/>
                  <a:pt x="8442498" y="1864382"/>
                  <a:pt x="8467725" y="1857375"/>
                </a:cubicBezTo>
                <a:cubicBezTo>
                  <a:pt x="8706884" y="1790942"/>
                  <a:pt x="8404884" y="1868323"/>
                  <a:pt x="8677275" y="1800225"/>
                </a:cubicBezTo>
                <a:cubicBezTo>
                  <a:pt x="8810625" y="1816100"/>
                  <a:pt x="8945137" y="1824175"/>
                  <a:pt x="9077325" y="1847850"/>
                </a:cubicBezTo>
                <a:cubicBezTo>
                  <a:pt x="9158462" y="1862382"/>
                  <a:pt x="9233292" y="1907864"/>
                  <a:pt x="9315450" y="1914525"/>
                </a:cubicBezTo>
                <a:cubicBezTo>
                  <a:pt x="9316529" y="1914613"/>
                  <a:pt x="9438621" y="1879297"/>
                  <a:pt x="9467850" y="1857375"/>
                </a:cubicBezTo>
                <a:cubicBezTo>
                  <a:pt x="9538725" y="1804219"/>
                  <a:pt x="9469863" y="1827794"/>
                  <a:pt x="9563100" y="1781175"/>
                </a:cubicBezTo>
                <a:cubicBezTo>
                  <a:pt x="9599921" y="1762764"/>
                  <a:pt x="9636144" y="1741286"/>
                  <a:pt x="9677400" y="1733550"/>
                </a:cubicBezTo>
                <a:cubicBezTo>
                  <a:pt x="9708762" y="1727670"/>
                  <a:pt x="9740900" y="1727200"/>
                  <a:pt x="9772650" y="1724025"/>
                </a:cubicBezTo>
                <a:cubicBezTo>
                  <a:pt x="9782175" y="1714500"/>
                  <a:pt x="9789399" y="1701900"/>
                  <a:pt x="9801225" y="1695450"/>
                </a:cubicBezTo>
                <a:cubicBezTo>
                  <a:pt x="9899116" y="1642055"/>
                  <a:pt x="9846556" y="1683214"/>
                  <a:pt x="9915525" y="1657350"/>
                </a:cubicBezTo>
                <a:cubicBezTo>
                  <a:pt x="9928820" y="1652364"/>
                  <a:pt x="9941993" y="1646443"/>
                  <a:pt x="9953625" y="1638300"/>
                </a:cubicBezTo>
                <a:cubicBezTo>
                  <a:pt x="9992610" y="1611011"/>
                  <a:pt x="10009333" y="1578316"/>
                  <a:pt x="10058400" y="1571625"/>
                </a:cubicBezTo>
                <a:cubicBezTo>
                  <a:pt x="10111973" y="1564320"/>
                  <a:pt x="10166350" y="1565275"/>
                  <a:pt x="10220325" y="1562100"/>
                </a:cubicBezTo>
                <a:cubicBezTo>
                  <a:pt x="10233025" y="1549400"/>
                  <a:pt x="10244057" y="1534776"/>
                  <a:pt x="10258425" y="1524000"/>
                </a:cubicBezTo>
                <a:cubicBezTo>
                  <a:pt x="10269784" y="1515481"/>
                  <a:pt x="10283055" y="1509440"/>
                  <a:pt x="10296525" y="1504950"/>
                </a:cubicBezTo>
                <a:cubicBezTo>
                  <a:pt x="10407352" y="1468008"/>
                  <a:pt x="10372303" y="1484079"/>
                  <a:pt x="10458450" y="1466850"/>
                </a:cubicBezTo>
                <a:cubicBezTo>
                  <a:pt x="10471287" y="1464283"/>
                  <a:pt x="10483771" y="1460165"/>
                  <a:pt x="10496550" y="1457325"/>
                </a:cubicBezTo>
                <a:cubicBezTo>
                  <a:pt x="10540927" y="1447464"/>
                  <a:pt x="10585244" y="1437256"/>
                  <a:pt x="10629900" y="1428750"/>
                </a:cubicBezTo>
                <a:cubicBezTo>
                  <a:pt x="10698837" y="1415619"/>
                  <a:pt x="10715916" y="1420170"/>
                  <a:pt x="10791825" y="1409700"/>
                </a:cubicBezTo>
                <a:cubicBezTo>
                  <a:pt x="10852325" y="1401355"/>
                  <a:pt x="10912475" y="1390650"/>
                  <a:pt x="10972800" y="1381125"/>
                </a:cubicBezTo>
                <a:cubicBezTo>
                  <a:pt x="10995075" y="1366275"/>
                  <a:pt x="11099813" y="1291330"/>
                  <a:pt x="11134725" y="1285875"/>
                </a:cubicBezTo>
                <a:cubicBezTo>
                  <a:pt x="11210077" y="1274101"/>
                  <a:pt x="11287125" y="1279525"/>
                  <a:pt x="11363325" y="1276350"/>
                </a:cubicBezTo>
                <a:cubicBezTo>
                  <a:pt x="11395075" y="1270000"/>
                  <a:pt x="11427442" y="1266195"/>
                  <a:pt x="11458575" y="1257300"/>
                </a:cubicBezTo>
                <a:cubicBezTo>
                  <a:pt x="11472228" y="1253399"/>
                  <a:pt x="11483492" y="1243523"/>
                  <a:pt x="11496675" y="1238250"/>
                </a:cubicBezTo>
                <a:cubicBezTo>
                  <a:pt x="11515319" y="1230792"/>
                  <a:pt x="11534591" y="1224970"/>
                  <a:pt x="11553825" y="1219200"/>
                </a:cubicBezTo>
                <a:cubicBezTo>
                  <a:pt x="11582836" y="1210497"/>
                  <a:pt x="11715677" y="1171590"/>
                  <a:pt x="11763375" y="1162050"/>
                </a:cubicBezTo>
                <a:cubicBezTo>
                  <a:pt x="11817120" y="1151301"/>
                  <a:pt x="11871325" y="1143000"/>
                  <a:pt x="11925300" y="1133475"/>
                </a:cubicBezTo>
                <a:cubicBezTo>
                  <a:pt x="11941175" y="1127125"/>
                  <a:pt x="11955839" y="1113792"/>
                  <a:pt x="11972925" y="1114425"/>
                </a:cubicBezTo>
                <a:cubicBezTo>
                  <a:pt x="12164851" y="1121533"/>
                  <a:pt x="12134032" y="1094557"/>
                  <a:pt x="12192000" y="1152525"/>
                </a:cubicBezTo>
                <a:lnTo>
                  <a:pt x="12192000" y="0"/>
                </a:lnTo>
                <a:lnTo>
                  <a:pt x="0" y="0"/>
                </a:lnTo>
                <a:lnTo>
                  <a:pt x="9525" y="1600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5196720-44D8-E2B8-EE57-89130813A1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64" y="142008"/>
            <a:ext cx="3240405" cy="971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69311C-7E9A-4BFE-2C29-FEC8ECE1B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933575"/>
            <a:ext cx="3932237" cy="8953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782AE07-A229-8CF3-A364-B7CE9AF619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933575"/>
            <a:ext cx="6172200" cy="4098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726AD7-A015-94B9-AD66-D7BFDB5BB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34730"/>
            <a:ext cx="3932237" cy="32057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E75BE8-27A7-BECF-BF45-F72906D41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7C83DA-3357-BAA5-1CAE-141CFAD08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324E22-89C3-3D00-3BE0-9ECA7233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EBA59EB9-C9C8-3E9A-F87A-C8793501623C}"/>
              </a:ext>
            </a:extLst>
          </p:cNvPr>
          <p:cNvSpPr txBox="1">
            <a:spLocks/>
          </p:cNvSpPr>
          <p:nvPr userDrawn="1"/>
        </p:nvSpPr>
        <p:spPr>
          <a:xfrm>
            <a:off x="1295400" y="493200"/>
            <a:ext cx="10058400" cy="8172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tkinson Hyperlegible"/>
                <a:ea typeface="+mj-ea"/>
                <a:cs typeface="+mj-cs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156594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DF3CC5F4-D141-5F21-45FB-1CB4E84E7DB5}"/>
              </a:ext>
            </a:extLst>
          </p:cNvPr>
          <p:cNvSpPr/>
          <p:nvPr userDrawn="1"/>
        </p:nvSpPr>
        <p:spPr>
          <a:xfrm>
            <a:off x="-9525" y="-997"/>
            <a:ext cx="11230344" cy="1991722"/>
          </a:xfrm>
          <a:custGeom>
            <a:avLst/>
            <a:gdLst>
              <a:gd name="connsiteX0" fmla="*/ 19050 w 11230344"/>
              <a:gd name="connsiteY0" fmla="*/ 1953622 h 1991722"/>
              <a:gd name="connsiteX1" fmla="*/ 19050 w 11230344"/>
              <a:gd name="connsiteY1" fmla="*/ 1953622 h 1991722"/>
              <a:gd name="connsiteX2" fmla="*/ 104775 w 11230344"/>
              <a:gd name="connsiteY2" fmla="*/ 1944097 h 1991722"/>
              <a:gd name="connsiteX3" fmla="*/ 152400 w 11230344"/>
              <a:gd name="connsiteY3" fmla="*/ 1963147 h 1991722"/>
              <a:gd name="connsiteX4" fmla="*/ 238125 w 11230344"/>
              <a:gd name="connsiteY4" fmla="*/ 1982197 h 1991722"/>
              <a:gd name="connsiteX5" fmla="*/ 276225 w 11230344"/>
              <a:gd name="connsiteY5" fmla="*/ 1991722 h 1991722"/>
              <a:gd name="connsiteX6" fmla="*/ 847725 w 11230344"/>
              <a:gd name="connsiteY6" fmla="*/ 1944097 h 1991722"/>
              <a:gd name="connsiteX7" fmla="*/ 876300 w 11230344"/>
              <a:gd name="connsiteY7" fmla="*/ 1905997 h 1991722"/>
              <a:gd name="connsiteX8" fmla="*/ 952500 w 11230344"/>
              <a:gd name="connsiteY8" fmla="*/ 1896472 h 1991722"/>
              <a:gd name="connsiteX9" fmla="*/ 1019175 w 11230344"/>
              <a:gd name="connsiteY9" fmla="*/ 1905997 h 1991722"/>
              <a:gd name="connsiteX10" fmla="*/ 1457325 w 11230344"/>
              <a:gd name="connsiteY10" fmla="*/ 1896472 h 1991722"/>
              <a:gd name="connsiteX11" fmla="*/ 1524000 w 11230344"/>
              <a:gd name="connsiteY11" fmla="*/ 1886947 h 1991722"/>
              <a:gd name="connsiteX12" fmla="*/ 1714500 w 11230344"/>
              <a:gd name="connsiteY12" fmla="*/ 1867897 h 1991722"/>
              <a:gd name="connsiteX13" fmla="*/ 1743075 w 11230344"/>
              <a:gd name="connsiteY13" fmla="*/ 1848847 h 1991722"/>
              <a:gd name="connsiteX14" fmla="*/ 1828800 w 11230344"/>
              <a:gd name="connsiteY14" fmla="*/ 1867897 h 1991722"/>
              <a:gd name="connsiteX15" fmla="*/ 1943100 w 11230344"/>
              <a:gd name="connsiteY15" fmla="*/ 1848847 h 1991722"/>
              <a:gd name="connsiteX16" fmla="*/ 1981200 w 11230344"/>
              <a:gd name="connsiteY16" fmla="*/ 1829797 h 1991722"/>
              <a:gd name="connsiteX17" fmla="*/ 2181225 w 11230344"/>
              <a:gd name="connsiteY17" fmla="*/ 1820272 h 1991722"/>
              <a:gd name="connsiteX18" fmla="*/ 2190750 w 11230344"/>
              <a:gd name="connsiteY18" fmla="*/ 1782172 h 1991722"/>
              <a:gd name="connsiteX19" fmla="*/ 2238375 w 11230344"/>
              <a:gd name="connsiteY19" fmla="*/ 1763122 h 1991722"/>
              <a:gd name="connsiteX20" fmla="*/ 2381250 w 11230344"/>
              <a:gd name="connsiteY20" fmla="*/ 1753597 h 1991722"/>
              <a:gd name="connsiteX21" fmla="*/ 2524125 w 11230344"/>
              <a:gd name="connsiteY21" fmla="*/ 1763122 h 1991722"/>
              <a:gd name="connsiteX22" fmla="*/ 2552700 w 11230344"/>
              <a:gd name="connsiteY22" fmla="*/ 1791697 h 1991722"/>
              <a:gd name="connsiteX23" fmla="*/ 2628900 w 11230344"/>
              <a:gd name="connsiteY23" fmla="*/ 1801222 h 1991722"/>
              <a:gd name="connsiteX24" fmla="*/ 3009900 w 11230344"/>
              <a:gd name="connsiteY24" fmla="*/ 1810747 h 1991722"/>
              <a:gd name="connsiteX25" fmla="*/ 3086100 w 11230344"/>
              <a:gd name="connsiteY25" fmla="*/ 1839322 h 1991722"/>
              <a:gd name="connsiteX26" fmla="*/ 3124200 w 11230344"/>
              <a:gd name="connsiteY26" fmla="*/ 1848847 h 1991722"/>
              <a:gd name="connsiteX27" fmla="*/ 3238500 w 11230344"/>
              <a:gd name="connsiteY27" fmla="*/ 1839322 h 1991722"/>
              <a:gd name="connsiteX28" fmla="*/ 3333750 w 11230344"/>
              <a:gd name="connsiteY28" fmla="*/ 1820272 h 1991722"/>
              <a:gd name="connsiteX29" fmla="*/ 3371850 w 11230344"/>
              <a:gd name="connsiteY29" fmla="*/ 1810747 h 1991722"/>
              <a:gd name="connsiteX30" fmla="*/ 3638550 w 11230344"/>
              <a:gd name="connsiteY30" fmla="*/ 1829797 h 1991722"/>
              <a:gd name="connsiteX31" fmla="*/ 3695700 w 11230344"/>
              <a:gd name="connsiteY31" fmla="*/ 1839322 h 1991722"/>
              <a:gd name="connsiteX32" fmla="*/ 4000500 w 11230344"/>
              <a:gd name="connsiteY32" fmla="*/ 1858372 h 1991722"/>
              <a:gd name="connsiteX33" fmla="*/ 4067175 w 11230344"/>
              <a:gd name="connsiteY33" fmla="*/ 1886947 h 1991722"/>
              <a:gd name="connsiteX34" fmla="*/ 4124325 w 11230344"/>
              <a:gd name="connsiteY34" fmla="*/ 1905997 h 1991722"/>
              <a:gd name="connsiteX35" fmla="*/ 4171950 w 11230344"/>
              <a:gd name="connsiteY35" fmla="*/ 1896472 h 1991722"/>
              <a:gd name="connsiteX36" fmla="*/ 4210050 w 11230344"/>
              <a:gd name="connsiteY36" fmla="*/ 1886947 h 1991722"/>
              <a:gd name="connsiteX37" fmla="*/ 4591050 w 11230344"/>
              <a:gd name="connsiteY37" fmla="*/ 1877422 h 1991722"/>
              <a:gd name="connsiteX38" fmla="*/ 4686300 w 11230344"/>
              <a:gd name="connsiteY38" fmla="*/ 1858372 h 1991722"/>
              <a:gd name="connsiteX39" fmla="*/ 4762500 w 11230344"/>
              <a:gd name="connsiteY39" fmla="*/ 1839322 h 1991722"/>
              <a:gd name="connsiteX40" fmla="*/ 4943475 w 11230344"/>
              <a:gd name="connsiteY40" fmla="*/ 1820272 h 1991722"/>
              <a:gd name="connsiteX41" fmla="*/ 5038725 w 11230344"/>
              <a:gd name="connsiteY41" fmla="*/ 1801222 h 1991722"/>
              <a:gd name="connsiteX42" fmla="*/ 5105400 w 11230344"/>
              <a:gd name="connsiteY42" fmla="*/ 1782172 h 1991722"/>
              <a:gd name="connsiteX43" fmla="*/ 5133975 w 11230344"/>
              <a:gd name="connsiteY43" fmla="*/ 1772647 h 1991722"/>
              <a:gd name="connsiteX44" fmla="*/ 5162550 w 11230344"/>
              <a:gd name="connsiteY44" fmla="*/ 1753597 h 1991722"/>
              <a:gd name="connsiteX45" fmla="*/ 5362575 w 11230344"/>
              <a:gd name="connsiteY45" fmla="*/ 1753597 h 1991722"/>
              <a:gd name="connsiteX46" fmla="*/ 5457825 w 11230344"/>
              <a:gd name="connsiteY46" fmla="*/ 1705972 h 1991722"/>
              <a:gd name="connsiteX47" fmla="*/ 5629275 w 11230344"/>
              <a:gd name="connsiteY47" fmla="*/ 1686922 h 1991722"/>
              <a:gd name="connsiteX48" fmla="*/ 5981700 w 11230344"/>
              <a:gd name="connsiteY48" fmla="*/ 1667872 h 1991722"/>
              <a:gd name="connsiteX49" fmla="*/ 6162675 w 11230344"/>
              <a:gd name="connsiteY49" fmla="*/ 1629772 h 1991722"/>
              <a:gd name="connsiteX50" fmla="*/ 6200775 w 11230344"/>
              <a:gd name="connsiteY50" fmla="*/ 1620247 h 1991722"/>
              <a:gd name="connsiteX51" fmla="*/ 6257925 w 11230344"/>
              <a:gd name="connsiteY51" fmla="*/ 1601197 h 1991722"/>
              <a:gd name="connsiteX52" fmla="*/ 6343650 w 11230344"/>
              <a:gd name="connsiteY52" fmla="*/ 1591672 h 1991722"/>
              <a:gd name="connsiteX53" fmla="*/ 6448425 w 11230344"/>
              <a:gd name="connsiteY53" fmla="*/ 1544047 h 1991722"/>
              <a:gd name="connsiteX54" fmla="*/ 6477000 w 11230344"/>
              <a:gd name="connsiteY54" fmla="*/ 1505947 h 1991722"/>
              <a:gd name="connsiteX55" fmla="*/ 6505575 w 11230344"/>
              <a:gd name="connsiteY55" fmla="*/ 1496422 h 1991722"/>
              <a:gd name="connsiteX56" fmla="*/ 6591300 w 11230344"/>
              <a:gd name="connsiteY56" fmla="*/ 1477372 h 1991722"/>
              <a:gd name="connsiteX57" fmla="*/ 6648450 w 11230344"/>
              <a:gd name="connsiteY57" fmla="*/ 1401172 h 1991722"/>
              <a:gd name="connsiteX58" fmla="*/ 6686550 w 11230344"/>
              <a:gd name="connsiteY58" fmla="*/ 1353547 h 1991722"/>
              <a:gd name="connsiteX59" fmla="*/ 6743700 w 11230344"/>
              <a:gd name="connsiteY59" fmla="*/ 1363072 h 1991722"/>
              <a:gd name="connsiteX60" fmla="*/ 6781800 w 11230344"/>
              <a:gd name="connsiteY60" fmla="*/ 1372597 h 1991722"/>
              <a:gd name="connsiteX61" fmla="*/ 6829425 w 11230344"/>
              <a:gd name="connsiteY61" fmla="*/ 1363072 h 1991722"/>
              <a:gd name="connsiteX62" fmla="*/ 6886575 w 11230344"/>
              <a:gd name="connsiteY62" fmla="*/ 1344022 h 1991722"/>
              <a:gd name="connsiteX63" fmla="*/ 6943725 w 11230344"/>
              <a:gd name="connsiteY63" fmla="*/ 1324972 h 1991722"/>
              <a:gd name="connsiteX64" fmla="*/ 7019925 w 11230344"/>
              <a:gd name="connsiteY64" fmla="*/ 1267822 h 1991722"/>
              <a:gd name="connsiteX65" fmla="*/ 7058025 w 11230344"/>
              <a:gd name="connsiteY65" fmla="*/ 1258297 h 1991722"/>
              <a:gd name="connsiteX66" fmla="*/ 7172325 w 11230344"/>
              <a:gd name="connsiteY66" fmla="*/ 1210672 h 1991722"/>
              <a:gd name="connsiteX67" fmla="*/ 7372350 w 11230344"/>
              <a:gd name="connsiteY67" fmla="*/ 1191622 h 1991722"/>
              <a:gd name="connsiteX68" fmla="*/ 7410450 w 11230344"/>
              <a:gd name="connsiteY68" fmla="*/ 1153522 h 1991722"/>
              <a:gd name="connsiteX69" fmla="*/ 7620000 w 11230344"/>
              <a:gd name="connsiteY69" fmla="*/ 1124947 h 1991722"/>
              <a:gd name="connsiteX70" fmla="*/ 7667625 w 11230344"/>
              <a:gd name="connsiteY70" fmla="*/ 1086847 h 1991722"/>
              <a:gd name="connsiteX71" fmla="*/ 7686675 w 11230344"/>
              <a:gd name="connsiteY71" fmla="*/ 1058272 h 1991722"/>
              <a:gd name="connsiteX72" fmla="*/ 7877175 w 11230344"/>
              <a:gd name="connsiteY72" fmla="*/ 1010647 h 1991722"/>
              <a:gd name="connsiteX73" fmla="*/ 7915275 w 11230344"/>
              <a:gd name="connsiteY73" fmla="*/ 982072 h 1991722"/>
              <a:gd name="connsiteX74" fmla="*/ 7943850 w 11230344"/>
              <a:gd name="connsiteY74" fmla="*/ 963022 h 1991722"/>
              <a:gd name="connsiteX75" fmla="*/ 8143875 w 11230344"/>
              <a:gd name="connsiteY75" fmla="*/ 943972 h 1991722"/>
              <a:gd name="connsiteX76" fmla="*/ 8220075 w 11230344"/>
              <a:gd name="connsiteY76" fmla="*/ 934447 h 1991722"/>
              <a:gd name="connsiteX77" fmla="*/ 8296275 w 11230344"/>
              <a:gd name="connsiteY77" fmla="*/ 905872 h 1991722"/>
              <a:gd name="connsiteX78" fmla="*/ 8410575 w 11230344"/>
              <a:gd name="connsiteY78" fmla="*/ 886822 h 1991722"/>
              <a:gd name="connsiteX79" fmla="*/ 8458200 w 11230344"/>
              <a:gd name="connsiteY79" fmla="*/ 877297 h 1991722"/>
              <a:gd name="connsiteX80" fmla="*/ 8648700 w 11230344"/>
              <a:gd name="connsiteY80" fmla="*/ 820147 h 1991722"/>
              <a:gd name="connsiteX81" fmla="*/ 8743950 w 11230344"/>
              <a:gd name="connsiteY81" fmla="*/ 801097 h 1991722"/>
              <a:gd name="connsiteX82" fmla="*/ 8820150 w 11230344"/>
              <a:gd name="connsiteY82" fmla="*/ 753472 h 1991722"/>
              <a:gd name="connsiteX83" fmla="*/ 8915400 w 11230344"/>
              <a:gd name="connsiteY83" fmla="*/ 715372 h 1991722"/>
              <a:gd name="connsiteX84" fmla="*/ 8963025 w 11230344"/>
              <a:gd name="connsiteY84" fmla="*/ 686797 h 1991722"/>
              <a:gd name="connsiteX85" fmla="*/ 8991600 w 11230344"/>
              <a:gd name="connsiteY85" fmla="*/ 667747 h 1991722"/>
              <a:gd name="connsiteX86" fmla="*/ 9086850 w 11230344"/>
              <a:gd name="connsiteY86" fmla="*/ 629647 h 1991722"/>
              <a:gd name="connsiteX87" fmla="*/ 9153525 w 11230344"/>
              <a:gd name="connsiteY87" fmla="*/ 601072 h 1991722"/>
              <a:gd name="connsiteX88" fmla="*/ 9286875 w 11230344"/>
              <a:gd name="connsiteY88" fmla="*/ 572497 h 1991722"/>
              <a:gd name="connsiteX89" fmla="*/ 9477375 w 11230344"/>
              <a:gd name="connsiteY89" fmla="*/ 524872 h 1991722"/>
              <a:gd name="connsiteX90" fmla="*/ 9553575 w 11230344"/>
              <a:gd name="connsiteY90" fmla="*/ 486772 h 1991722"/>
              <a:gd name="connsiteX91" fmla="*/ 9591675 w 11230344"/>
              <a:gd name="connsiteY91" fmla="*/ 467722 h 1991722"/>
              <a:gd name="connsiteX92" fmla="*/ 9667875 w 11230344"/>
              <a:gd name="connsiteY92" fmla="*/ 420097 h 1991722"/>
              <a:gd name="connsiteX93" fmla="*/ 9696450 w 11230344"/>
              <a:gd name="connsiteY93" fmla="*/ 391522 h 1991722"/>
              <a:gd name="connsiteX94" fmla="*/ 9963150 w 11230344"/>
              <a:gd name="connsiteY94" fmla="*/ 372472 h 1991722"/>
              <a:gd name="connsiteX95" fmla="*/ 10039350 w 11230344"/>
              <a:gd name="connsiteY95" fmla="*/ 324847 h 1991722"/>
              <a:gd name="connsiteX96" fmla="*/ 10067925 w 11230344"/>
              <a:gd name="connsiteY96" fmla="*/ 296272 h 1991722"/>
              <a:gd name="connsiteX97" fmla="*/ 10125075 w 11230344"/>
              <a:gd name="connsiteY97" fmla="*/ 286747 h 1991722"/>
              <a:gd name="connsiteX98" fmla="*/ 10248900 w 11230344"/>
              <a:gd name="connsiteY98" fmla="*/ 267697 h 1991722"/>
              <a:gd name="connsiteX99" fmla="*/ 10306050 w 11230344"/>
              <a:gd name="connsiteY99" fmla="*/ 229597 h 1991722"/>
              <a:gd name="connsiteX100" fmla="*/ 10344150 w 11230344"/>
              <a:gd name="connsiteY100" fmla="*/ 201022 h 1991722"/>
              <a:gd name="connsiteX101" fmla="*/ 10458450 w 11230344"/>
              <a:gd name="connsiteY101" fmla="*/ 172447 h 1991722"/>
              <a:gd name="connsiteX102" fmla="*/ 10506075 w 11230344"/>
              <a:gd name="connsiteY102" fmla="*/ 153397 h 1991722"/>
              <a:gd name="connsiteX103" fmla="*/ 10534650 w 11230344"/>
              <a:gd name="connsiteY103" fmla="*/ 143872 h 1991722"/>
              <a:gd name="connsiteX104" fmla="*/ 10687050 w 11230344"/>
              <a:gd name="connsiteY104" fmla="*/ 134347 h 1991722"/>
              <a:gd name="connsiteX105" fmla="*/ 10915650 w 11230344"/>
              <a:gd name="connsiteY105" fmla="*/ 134347 h 1991722"/>
              <a:gd name="connsiteX106" fmla="*/ 10982325 w 11230344"/>
              <a:gd name="connsiteY106" fmla="*/ 115297 h 1991722"/>
              <a:gd name="connsiteX107" fmla="*/ 11077575 w 11230344"/>
              <a:gd name="connsiteY107" fmla="*/ 105772 h 1991722"/>
              <a:gd name="connsiteX108" fmla="*/ 11172825 w 11230344"/>
              <a:gd name="connsiteY108" fmla="*/ 48622 h 1991722"/>
              <a:gd name="connsiteX109" fmla="*/ 11229975 w 11230344"/>
              <a:gd name="connsiteY109" fmla="*/ 997 h 1991722"/>
              <a:gd name="connsiteX110" fmla="*/ 11220450 w 11230344"/>
              <a:gd name="connsiteY110" fmla="*/ 997 h 1991722"/>
              <a:gd name="connsiteX111" fmla="*/ 0 w 11230344"/>
              <a:gd name="connsiteY111" fmla="*/ 997 h 1991722"/>
              <a:gd name="connsiteX112" fmla="*/ 19050 w 11230344"/>
              <a:gd name="connsiteY112" fmla="*/ 1953622 h 199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1230344" h="1991722">
                <a:moveTo>
                  <a:pt x="19050" y="1953622"/>
                </a:moveTo>
                <a:lnTo>
                  <a:pt x="19050" y="1953622"/>
                </a:lnTo>
                <a:cubicBezTo>
                  <a:pt x="47625" y="1950447"/>
                  <a:pt x="76097" y="1942049"/>
                  <a:pt x="104775" y="1944097"/>
                </a:cubicBezTo>
                <a:cubicBezTo>
                  <a:pt x="121829" y="1945315"/>
                  <a:pt x="135960" y="1958450"/>
                  <a:pt x="152400" y="1963147"/>
                </a:cubicBezTo>
                <a:cubicBezTo>
                  <a:pt x="180546" y="1971189"/>
                  <a:pt x="209603" y="1975615"/>
                  <a:pt x="238125" y="1982197"/>
                </a:cubicBezTo>
                <a:cubicBezTo>
                  <a:pt x="250881" y="1985141"/>
                  <a:pt x="263525" y="1988547"/>
                  <a:pt x="276225" y="1991722"/>
                </a:cubicBezTo>
                <a:cubicBezTo>
                  <a:pt x="459590" y="1985992"/>
                  <a:pt x="666976" y="1990742"/>
                  <a:pt x="847725" y="1944097"/>
                </a:cubicBezTo>
                <a:cubicBezTo>
                  <a:pt x="863096" y="1940130"/>
                  <a:pt x="861848" y="1912566"/>
                  <a:pt x="876300" y="1905997"/>
                </a:cubicBezTo>
                <a:cubicBezTo>
                  <a:pt x="899603" y="1895405"/>
                  <a:pt x="927100" y="1899647"/>
                  <a:pt x="952500" y="1896472"/>
                </a:cubicBezTo>
                <a:cubicBezTo>
                  <a:pt x="974725" y="1899647"/>
                  <a:pt x="996724" y="1905997"/>
                  <a:pt x="1019175" y="1905997"/>
                </a:cubicBezTo>
                <a:cubicBezTo>
                  <a:pt x="1165260" y="1905997"/>
                  <a:pt x="1311344" y="1901981"/>
                  <a:pt x="1457325" y="1896472"/>
                </a:cubicBezTo>
                <a:cubicBezTo>
                  <a:pt x="1479760" y="1895625"/>
                  <a:pt x="1501687" y="1889426"/>
                  <a:pt x="1524000" y="1886947"/>
                </a:cubicBezTo>
                <a:cubicBezTo>
                  <a:pt x="1587426" y="1879900"/>
                  <a:pt x="1651000" y="1874247"/>
                  <a:pt x="1714500" y="1867897"/>
                </a:cubicBezTo>
                <a:cubicBezTo>
                  <a:pt x="1724025" y="1861547"/>
                  <a:pt x="1731697" y="1850111"/>
                  <a:pt x="1743075" y="1848847"/>
                </a:cubicBezTo>
                <a:cubicBezTo>
                  <a:pt x="1768220" y="1846053"/>
                  <a:pt x="1803690" y="1859527"/>
                  <a:pt x="1828800" y="1867897"/>
                </a:cubicBezTo>
                <a:cubicBezTo>
                  <a:pt x="1856460" y="1864439"/>
                  <a:pt x="1911633" y="1860647"/>
                  <a:pt x="1943100" y="1848847"/>
                </a:cubicBezTo>
                <a:cubicBezTo>
                  <a:pt x="1956395" y="1843861"/>
                  <a:pt x="1967102" y="1831489"/>
                  <a:pt x="1981200" y="1829797"/>
                </a:cubicBezTo>
                <a:cubicBezTo>
                  <a:pt x="2047475" y="1821844"/>
                  <a:pt x="2114550" y="1823447"/>
                  <a:pt x="2181225" y="1820272"/>
                </a:cubicBezTo>
                <a:cubicBezTo>
                  <a:pt x="2184400" y="1807572"/>
                  <a:pt x="2181493" y="1791429"/>
                  <a:pt x="2190750" y="1782172"/>
                </a:cubicBezTo>
                <a:cubicBezTo>
                  <a:pt x="2202840" y="1770082"/>
                  <a:pt x="2221466" y="1765658"/>
                  <a:pt x="2238375" y="1763122"/>
                </a:cubicBezTo>
                <a:cubicBezTo>
                  <a:pt x="2285578" y="1756042"/>
                  <a:pt x="2333625" y="1756772"/>
                  <a:pt x="2381250" y="1753597"/>
                </a:cubicBezTo>
                <a:cubicBezTo>
                  <a:pt x="2428875" y="1756772"/>
                  <a:pt x="2477531" y="1752768"/>
                  <a:pt x="2524125" y="1763122"/>
                </a:cubicBezTo>
                <a:cubicBezTo>
                  <a:pt x="2537275" y="1766044"/>
                  <a:pt x="2540041" y="1787094"/>
                  <a:pt x="2552700" y="1791697"/>
                </a:cubicBezTo>
                <a:cubicBezTo>
                  <a:pt x="2576757" y="1800445"/>
                  <a:pt x="2603325" y="1800156"/>
                  <a:pt x="2628900" y="1801222"/>
                </a:cubicBezTo>
                <a:cubicBezTo>
                  <a:pt x="2755830" y="1806511"/>
                  <a:pt x="2882900" y="1807572"/>
                  <a:pt x="3009900" y="1810747"/>
                </a:cubicBezTo>
                <a:cubicBezTo>
                  <a:pt x="3035300" y="1820272"/>
                  <a:pt x="3060365" y="1830744"/>
                  <a:pt x="3086100" y="1839322"/>
                </a:cubicBezTo>
                <a:cubicBezTo>
                  <a:pt x="3098519" y="1843462"/>
                  <a:pt x="3111109" y="1848847"/>
                  <a:pt x="3124200" y="1848847"/>
                </a:cubicBezTo>
                <a:cubicBezTo>
                  <a:pt x="3162432" y="1848847"/>
                  <a:pt x="3200400" y="1842497"/>
                  <a:pt x="3238500" y="1839322"/>
                </a:cubicBezTo>
                <a:lnTo>
                  <a:pt x="3333750" y="1820272"/>
                </a:lnTo>
                <a:cubicBezTo>
                  <a:pt x="3346550" y="1817529"/>
                  <a:pt x="3358759" y="1810747"/>
                  <a:pt x="3371850" y="1810747"/>
                </a:cubicBezTo>
                <a:cubicBezTo>
                  <a:pt x="3414736" y="1810747"/>
                  <a:pt x="3579845" y="1822891"/>
                  <a:pt x="3638550" y="1829797"/>
                </a:cubicBezTo>
                <a:cubicBezTo>
                  <a:pt x="3657730" y="1832054"/>
                  <a:pt x="3676520" y="1837065"/>
                  <a:pt x="3695700" y="1839322"/>
                </a:cubicBezTo>
                <a:cubicBezTo>
                  <a:pt x="3801565" y="1851777"/>
                  <a:pt x="3889903" y="1853105"/>
                  <a:pt x="4000500" y="1858372"/>
                </a:cubicBezTo>
                <a:cubicBezTo>
                  <a:pt x="4092482" y="1889033"/>
                  <a:pt x="3949474" y="1839867"/>
                  <a:pt x="4067175" y="1886947"/>
                </a:cubicBezTo>
                <a:cubicBezTo>
                  <a:pt x="4085819" y="1894405"/>
                  <a:pt x="4124325" y="1905997"/>
                  <a:pt x="4124325" y="1905997"/>
                </a:cubicBezTo>
                <a:cubicBezTo>
                  <a:pt x="4140200" y="1902822"/>
                  <a:pt x="4156146" y="1899984"/>
                  <a:pt x="4171950" y="1896472"/>
                </a:cubicBezTo>
                <a:cubicBezTo>
                  <a:pt x="4184729" y="1893632"/>
                  <a:pt x="4196973" y="1887541"/>
                  <a:pt x="4210050" y="1886947"/>
                </a:cubicBezTo>
                <a:cubicBezTo>
                  <a:pt x="4336959" y="1881178"/>
                  <a:pt x="4464050" y="1880597"/>
                  <a:pt x="4591050" y="1877422"/>
                </a:cubicBezTo>
                <a:cubicBezTo>
                  <a:pt x="4622800" y="1871072"/>
                  <a:pt x="4654692" y="1865396"/>
                  <a:pt x="4686300" y="1858372"/>
                </a:cubicBezTo>
                <a:cubicBezTo>
                  <a:pt x="4711858" y="1852692"/>
                  <a:pt x="4736601" y="1843159"/>
                  <a:pt x="4762500" y="1839322"/>
                </a:cubicBezTo>
                <a:cubicBezTo>
                  <a:pt x="4822503" y="1830433"/>
                  <a:pt x="4883150" y="1826622"/>
                  <a:pt x="4943475" y="1820272"/>
                </a:cubicBezTo>
                <a:cubicBezTo>
                  <a:pt x="5013906" y="1796795"/>
                  <a:pt x="4916142" y="1827490"/>
                  <a:pt x="5038725" y="1801222"/>
                </a:cubicBezTo>
                <a:cubicBezTo>
                  <a:pt x="5061326" y="1796379"/>
                  <a:pt x="5083260" y="1788814"/>
                  <a:pt x="5105400" y="1782172"/>
                </a:cubicBezTo>
                <a:cubicBezTo>
                  <a:pt x="5115017" y="1779287"/>
                  <a:pt x="5124995" y="1777137"/>
                  <a:pt x="5133975" y="1772647"/>
                </a:cubicBezTo>
                <a:cubicBezTo>
                  <a:pt x="5144214" y="1767527"/>
                  <a:pt x="5153025" y="1759947"/>
                  <a:pt x="5162550" y="1753597"/>
                </a:cubicBezTo>
                <a:cubicBezTo>
                  <a:pt x="5167561" y="1753910"/>
                  <a:pt x="5317058" y="1776355"/>
                  <a:pt x="5362575" y="1753597"/>
                </a:cubicBezTo>
                <a:cubicBezTo>
                  <a:pt x="5456394" y="1706687"/>
                  <a:pt x="5294289" y="1732138"/>
                  <a:pt x="5457825" y="1705972"/>
                </a:cubicBezTo>
                <a:cubicBezTo>
                  <a:pt x="5514605" y="1696887"/>
                  <a:pt x="5629275" y="1686922"/>
                  <a:pt x="5629275" y="1686922"/>
                </a:cubicBezTo>
                <a:cubicBezTo>
                  <a:pt x="5786570" y="1647598"/>
                  <a:pt x="5514149" y="1712829"/>
                  <a:pt x="5981700" y="1667872"/>
                </a:cubicBezTo>
                <a:cubicBezTo>
                  <a:pt x="6043064" y="1661972"/>
                  <a:pt x="6102868" y="1644724"/>
                  <a:pt x="6162675" y="1629772"/>
                </a:cubicBezTo>
                <a:cubicBezTo>
                  <a:pt x="6175375" y="1626597"/>
                  <a:pt x="6188236" y="1624009"/>
                  <a:pt x="6200775" y="1620247"/>
                </a:cubicBezTo>
                <a:cubicBezTo>
                  <a:pt x="6220009" y="1614477"/>
                  <a:pt x="6238234" y="1605135"/>
                  <a:pt x="6257925" y="1601197"/>
                </a:cubicBezTo>
                <a:cubicBezTo>
                  <a:pt x="6286118" y="1595558"/>
                  <a:pt x="6315075" y="1594847"/>
                  <a:pt x="6343650" y="1591672"/>
                </a:cubicBezTo>
                <a:cubicBezTo>
                  <a:pt x="6389997" y="1580085"/>
                  <a:pt x="6402817" y="1580534"/>
                  <a:pt x="6448425" y="1544047"/>
                </a:cubicBezTo>
                <a:cubicBezTo>
                  <a:pt x="6460821" y="1534130"/>
                  <a:pt x="6464804" y="1516110"/>
                  <a:pt x="6477000" y="1505947"/>
                </a:cubicBezTo>
                <a:cubicBezTo>
                  <a:pt x="6484713" y="1499519"/>
                  <a:pt x="6495921" y="1499180"/>
                  <a:pt x="6505575" y="1496422"/>
                </a:cubicBezTo>
                <a:cubicBezTo>
                  <a:pt x="6536962" y="1487454"/>
                  <a:pt x="6558564" y="1483919"/>
                  <a:pt x="6591300" y="1477372"/>
                </a:cubicBezTo>
                <a:cubicBezTo>
                  <a:pt x="6647318" y="1421354"/>
                  <a:pt x="6593219" y="1480073"/>
                  <a:pt x="6648450" y="1401172"/>
                </a:cubicBezTo>
                <a:cubicBezTo>
                  <a:pt x="6660108" y="1384517"/>
                  <a:pt x="6673850" y="1369422"/>
                  <a:pt x="6686550" y="1353547"/>
                </a:cubicBezTo>
                <a:cubicBezTo>
                  <a:pt x="6705600" y="1356722"/>
                  <a:pt x="6724762" y="1359284"/>
                  <a:pt x="6743700" y="1363072"/>
                </a:cubicBezTo>
                <a:cubicBezTo>
                  <a:pt x="6756537" y="1365639"/>
                  <a:pt x="6768709" y="1372597"/>
                  <a:pt x="6781800" y="1372597"/>
                </a:cubicBezTo>
                <a:cubicBezTo>
                  <a:pt x="6797989" y="1372597"/>
                  <a:pt x="6813806" y="1367332"/>
                  <a:pt x="6829425" y="1363072"/>
                </a:cubicBezTo>
                <a:cubicBezTo>
                  <a:pt x="6848798" y="1357788"/>
                  <a:pt x="6867525" y="1350372"/>
                  <a:pt x="6886575" y="1344022"/>
                </a:cubicBezTo>
                <a:lnTo>
                  <a:pt x="6943725" y="1324972"/>
                </a:lnTo>
                <a:cubicBezTo>
                  <a:pt x="6973335" y="1295362"/>
                  <a:pt x="6977318" y="1286758"/>
                  <a:pt x="7019925" y="1267822"/>
                </a:cubicBezTo>
                <a:cubicBezTo>
                  <a:pt x="7031888" y="1262505"/>
                  <a:pt x="7045768" y="1262894"/>
                  <a:pt x="7058025" y="1258297"/>
                </a:cubicBezTo>
                <a:cubicBezTo>
                  <a:pt x="7096672" y="1243804"/>
                  <a:pt x="7131236" y="1214585"/>
                  <a:pt x="7172325" y="1210672"/>
                </a:cubicBezTo>
                <a:lnTo>
                  <a:pt x="7372350" y="1191622"/>
                </a:lnTo>
                <a:cubicBezTo>
                  <a:pt x="7385050" y="1178922"/>
                  <a:pt x="7396813" y="1165211"/>
                  <a:pt x="7410450" y="1153522"/>
                </a:cubicBezTo>
                <a:cubicBezTo>
                  <a:pt x="7470622" y="1101946"/>
                  <a:pt x="7526091" y="1129890"/>
                  <a:pt x="7620000" y="1124947"/>
                </a:cubicBezTo>
                <a:cubicBezTo>
                  <a:pt x="7635875" y="1112247"/>
                  <a:pt x="7653250" y="1101222"/>
                  <a:pt x="7667625" y="1086847"/>
                </a:cubicBezTo>
                <a:cubicBezTo>
                  <a:pt x="7675720" y="1078752"/>
                  <a:pt x="7677017" y="1064418"/>
                  <a:pt x="7686675" y="1058272"/>
                </a:cubicBezTo>
                <a:cubicBezTo>
                  <a:pt x="7763008" y="1009696"/>
                  <a:pt x="7787731" y="1018778"/>
                  <a:pt x="7877175" y="1010647"/>
                </a:cubicBezTo>
                <a:cubicBezTo>
                  <a:pt x="7889875" y="1001122"/>
                  <a:pt x="7902357" y="991299"/>
                  <a:pt x="7915275" y="982072"/>
                </a:cubicBezTo>
                <a:cubicBezTo>
                  <a:pt x="7924590" y="975418"/>
                  <a:pt x="7932558" y="964904"/>
                  <a:pt x="7943850" y="963022"/>
                </a:cubicBezTo>
                <a:cubicBezTo>
                  <a:pt x="8009915" y="952011"/>
                  <a:pt x="8077254" y="950864"/>
                  <a:pt x="8143875" y="943972"/>
                </a:cubicBezTo>
                <a:cubicBezTo>
                  <a:pt x="8169337" y="941338"/>
                  <a:pt x="8194675" y="937622"/>
                  <a:pt x="8220075" y="934447"/>
                </a:cubicBezTo>
                <a:cubicBezTo>
                  <a:pt x="8234642" y="928620"/>
                  <a:pt x="8276366" y="910849"/>
                  <a:pt x="8296275" y="905872"/>
                </a:cubicBezTo>
                <a:cubicBezTo>
                  <a:pt x="8341170" y="894648"/>
                  <a:pt x="8362188" y="894887"/>
                  <a:pt x="8410575" y="886822"/>
                </a:cubicBezTo>
                <a:cubicBezTo>
                  <a:pt x="8426544" y="884160"/>
                  <a:pt x="8442396" y="880809"/>
                  <a:pt x="8458200" y="877297"/>
                </a:cubicBezTo>
                <a:cubicBezTo>
                  <a:pt x="8549456" y="857018"/>
                  <a:pt x="8477616" y="862918"/>
                  <a:pt x="8648700" y="820147"/>
                </a:cubicBezTo>
                <a:cubicBezTo>
                  <a:pt x="8705536" y="805938"/>
                  <a:pt x="8673887" y="812774"/>
                  <a:pt x="8743950" y="801097"/>
                </a:cubicBezTo>
                <a:cubicBezTo>
                  <a:pt x="8769350" y="785222"/>
                  <a:pt x="8791734" y="762944"/>
                  <a:pt x="8820150" y="753472"/>
                </a:cubicBezTo>
                <a:cubicBezTo>
                  <a:pt x="8870950" y="736539"/>
                  <a:pt x="8873355" y="738731"/>
                  <a:pt x="8915400" y="715372"/>
                </a:cubicBezTo>
                <a:cubicBezTo>
                  <a:pt x="8931584" y="706381"/>
                  <a:pt x="8947326" y="696609"/>
                  <a:pt x="8963025" y="686797"/>
                </a:cubicBezTo>
                <a:cubicBezTo>
                  <a:pt x="8972733" y="680730"/>
                  <a:pt x="8981206" y="672544"/>
                  <a:pt x="8991600" y="667747"/>
                </a:cubicBezTo>
                <a:cubicBezTo>
                  <a:pt x="9022648" y="653417"/>
                  <a:pt x="9055230" y="642667"/>
                  <a:pt x="9086850" y="629647"/>
                </a:cubicBezTo>
                <a:cubicBezTo>
                  <a:pt x="9109209" y="620440"/>
                  <a:pt x="9129882" y="606138"/>
                  <a:pt x="9153525" y="601072"/>
                </a:cubicBezTo>
                <a:lnTo>
                  <a:pt x="9286875" y="572497"/>
                </a:lnTo>
                <a:cubicBezTo>
                  <a:pt x="9360553" y="556124"/>
                  <a:pt x="9402961" y="548126"/>
                  <a:pt x="9477375" y="524872"/>
                </a:cubicBezTo>
                <a:cubicBezTo>
                  <a:pt x="9539456" y="505472"/>
                  <a:pt x="9508211" y="512694"/>
                  <a:pt x="9553575" y="486772"/>
                </a:cubicBezTo>
                <a:cubicBezTo>
                  <a:pt x="9565903" y="479727"/>
                  <a:pt x="9579410" y="474876"/>
                  <a:pt x="9591675" y="467722"/>
                </a:cubicBezTo>
                <a:cubicBezTo>
                  <a:pt x="9617548" y="452630"/>
                  <a:pt x="9646695" y="441277"/>
                  <a:pt x="9667875" y="420097"/>
                </a:cubicBezTo>
                <a:cubicBezTo>
                  <a:pt x="9677400" y="410572"/>
                  <a:pt x="9683151" y="393667"/>
                  <a:pt x="9696450" y="391522"/>
                </a:cubicBezTo>
                <a:cubicBezTo>
                  <a:pt x="9784439" y="377330"/>
                  <a:pt x="9874250" y="378822"/>
                  <a:pt x="9963150" y="372472"/>
                </a:cubicBezTo>
                <a:cubicBezTo>
                  <a:pt x="10007219" y="357782"/>
                  <a:pt x="9991565" y="366659"/>
                  <a:pt x="10039350" y="324847"/>
                </a:cubicBezTo>
                <a:cubicBezTo>
                  <a:pt x="10049487" y="315977"/>
                  <a:pt x="10055616" y="301743"/>
                  <a:pt x="10067925" y="296272"/>
                </a:cubicBezTo>
                <a:cubicBezTo>
                  <a:pt x="10085573" y="288428"/>
                  <a:pt x="10106137" y="290535"/>
                  <a:pt x="10125075" y="286747"/>
                </a:cubicBezTo>
                <a:cubicBezTo>
                  <a:pt x="10228188" y="266124"/>
                  <a:pt x="10068638" y="287726"/>
                  <a:pt x="10248900" y="267697"/>
                </a:cubicBezTo>
                <a:cubicBezTo>
                  <a:pt x="10267950" y="254997"/>
                  <a:pt x="10287293" y="242727"/>
                  <a:pt x="10306050" y="229597"/>
                </a:cubicBezTo>
                <a:cubicBezTo>
                  <a:pt x="10319055" y="220493"/>
                  <a:pt x="10329286" y="206596"/>
                  <a:pt x="10344150" y="201022"/>
                </a:cubicBezTo>
                <a:cubicBezTo>
                  <a:pt x="10380922" y="187232"/>
                  <a:pt x="10421986" y="187032"/>
                  <a:pt x="10458450" y="172447"/>
                </a:cubicBezTo>
                <a:cubicBezTo>
                  <a:pt x="10474325" y="166097"/>
                  <a:pt x="10490066" y="159400"/>
                  <a:pt x="10506075" y="153397"/>
                </a:cubicBezTo>
                <a:cubicBezTo>
                  <a:pt x="10515476" y="149872"/>
                  <a:pt x="10524665" y="144923"/>
                  <a:pt x="10534650" y="143872"/>
                </a:cubicBezTo>
                <a:cubicBezTo>
                  <a:pt x="10585269" y="138544"/>
                  <a:pt x="10636250" y="137522"/>
                  <a:pt x="10687050" y="134347"/>
                </a:cubicBezTo>
                <a:cubicBezTo>
                  <a:pt x="10789955" y="147210"/>
                  <a:pt x="10785029" y="151385"/>
                  <a:pt x="10915650" y="134347"/>
                </a:cubicBezTo>
                <a:cubicBezTo>
                  <a:pt x="10938570" y="131357"/>
                  <a:pt x="10959562" y="119314"/>
                  <a:pt x="10982325" y="115297"/>
                </a:cubicBezTo>
                <a:cubicBezTo>
                  <a:pt x="11013748" y="109752"/>
                  <a:pt x="11045825" y="108947"/>
                  <a:pt x="11077575" y="105772"/>
                </a:cubicBezTo>
                <a:cubicBezTo>
                  <a:pt x="11171206" y="79020"/>
                  <a:pt x="11122352" y="107508"/>
                  <a:pt x="11172825" y="48622"/>
                </a:cubicBezTo>
                <a:cubicBezTo>
                  <a:pt x="11266450" y="-60607"/>
                  <a:pt x="11141789" y="89183"/>
                  <a:pt x="11229975" y="997"/>
                </a:cubicBezTo>
                <a:cubicBezTo>
                  <a:pt x="11232220" y="-1248"/>
                  <a:pt x="11223625" y="997"/>
                  <a:pt x="11220450" y="997"/>
                </a:cubicBezTo>
                <a:lnTo>
                  <a:pt x="0" y="997"/>
                </a:lnTo>
                <a:lnTo>
                  <a:pt x="19050" y="1953622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337B7EB-B4DE-F37E-5743-9926AD36B09A}"/>
              </a:ext>
            </a:extLst>
          </p:cNvPr>
          <p:cNvSpPr/>
          <p:nvPr userDrawn="1"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847C188-CBBD-5F6F-6423-02A66974C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800" y="1134001"/>
            <a:ext cx="6477000" cy="629458"/>
          </a:xfrm>
        </p:spPr>
        <p:txBody>
          <a:bodyPr anchor="ctr" anchorCtr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pic>
        <p:nvPicPr>
          <p:cNvPr id="8" name="Grafik 7" descr="Ein Bild, das Pfeil enthält.&#10;&#10;Automatisch generierte Beschreibung">
            <a:extLst>
              <a:ext uri="{FF2B5EF4-FFF2-40B4-BE49-F238E27FC236}">
                <a16:creationId xmlns:a16="http://schemas.microsoft.com/office/drawing/2014/main" id="{60CB19CE-477D-1852-F7C7-7BF8F524EA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26513"/>
            <a:ext cx="3783088" cy="1266782"/>
          </a:xfrm>
          <a:prstGeom prst="rect">
            <a:avLst/>
          </a:prstGeom>
        </p:spPr>
      </p:pic>
      <p:pic>
        <p:nvPicPr>
          <p:cNvPr id="4" name="Grafik 3" descr="Ein Bild, das Pfeil enthält.&#10;&#10;Automatisch generierte Beschreibung">
            <a:extLst>
              <a:ext uri="{FF2B5EF4-FFF2-40B4-BE49-F238E27FC236}">
                <a16:creationId xmlns:a16="http://schemas.microsoft.com/office/drawing/2014/main" id="{70315C36-2429-69AD-8151-D35790987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26513"/>
            <a:ext cx="3783088" cy="1266782"/>
          </a:xfrm>
          <a:prstGeom prst="rect">
            <a:avLst/>
          </a:prstGeom>
        </p:spPr>
      </p:pic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116EA400-30D8-FBD5-B982-4CF4F2E3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3175" y="2257425"/>
            <a:ext cx="4876800" cy="2266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864E93C-509C-D418-7CCC-206A5F86D4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3175" y="4693294"/>
            <a:ext cx="3601194" cy="1079723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936BD5FA-7B2B-4A6C-B234-2A15F561F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04800"/>
            <a:ext cx="6975300" cy="823913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9931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380187-5DE9-72A9-1E73-384D501FC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6000" y="1924049"/>
            <a:ext cx="10057800" cy="4219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82BC20-743B-9A52-95D1-9B661D31E7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5400" y="6356350"/>
            <a:ext cx="12062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tkinson Hyperlegible"/>
              </a:defRPr>
            </a:lvl1pPr>
          </a:lstStyle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64AD67-6711-22C5-CE76-05343B4AD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804" y="6356350"/>
            <a:ext cx="7513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tkinson Hyperlegible"/>
              </a:defRPr>
            </a:lvl1pPr>
          </a:lstStyle>
          <a:p>
            <a:r>
              <a:rPr lang="de-DE"/>
              <a:t>Katechesekonzept – 1. Fassung 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0C1D2-72DE-F773-067C-83DBA20C8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56808" y="6356350"/>
            <a:ext cx="1096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tkinson Hyperlegible"/>
              </a:defRPr>
            </a:lvl1pPr>
          </a:lstStyle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platzhalter 6">
            <a:extLst>
              <a:ext uri="{FF2B5EF4-FFF2-40B4-BE49-F238E27FC236}">
                <a16:creationId xmlns:a16="http://schemas.microsoft.com/office/drawing/2014/main" id="{BA41EEA4-3AFC-4244-4E0B-F9458E313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38978"/>
            <a:ext cx="10058400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2237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52" r:id="rId5"/>
    <p:sldLayoutId id="2147483661" r:id="rId6"/>
    <p:sldLayoutId id="2147483653" r:id="rId7"/>
    <p:sldLayoutId id="2147483662" r:id="rId8"/>
    <p:sldLayoutId id="2147483654" r:id="rId9"/>
    <p:sldLayoutId id="2147483655" r:id="rId10"/>
    <p:sldLayoutId id="2147483656" r:id="rId11"/>
    <p:sldLayoutId id="2147483657" r:id="rId12"/>
    <p:sldLayoutId id="2147483660" r:id="rId13"/>
  </p:sldLayoutIdLst>
  <p:hf sldNum="0" hdr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lang="de-DE" sz="3600" kern="1200" dirty="0">
          <a:solidFill>
            <a:schemeClr val="tx1"/>
          </a:solidFill>
          <a:latin typeface="Atkinson Hyperlegible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tkinson Hyperlegible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Atkinson Hyperlegible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tkinson Hyperlegible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Atkinson Hyperlegible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tkinson Hyperlegible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380187-5DE9-72A9-1E73-384D501FC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6000" y="1924049"/>
            <a:ext cx="10057800" cy="4219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82BC20-743B-9A52-95D1-9B661D31E7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5400" y="6356350"/>
            <a:ext cx="12062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tkinson Hyperlegible"/>
              </a:defRPr>
            </a:lvl1pPr>
          </a:lstStyle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64AD67-6711-22C5-CE76-05343B4AD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804" y="6356350"/>
            <a:ext cx="7513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tkinson Hyperlegible"/>
              </a:defRPr>
            </a:lvl1pPr>
          </a:lstStyle>
          <a:p>
            <a:r>
              <a:rPr lang="de-DE"/>
              <a:t>Katechesekonzept – 1. Fassung 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0C1D2-72DE-F773-067C-83DBA20C8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56808" y="6356350"/>
            <a:ext cx="1096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tkinson Hyperlegible"/>
              </a:defRPr>
            </a:lvl1pPr>
          </a:lstStyle>
          <a:p>
            <a:fld id="{DA36180A-AF09-465F-BB82-B0E7561BDC5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platzhalter 6">
            <a:extLst>
              <a:ext uri="{FF2B5EF4-FFF2-40B4-BE49-F238E27FC236}">
                <a16:creationId xmlns:a16="http://schemas.microsoft.com/office/drawing/2014/main" id="{BA41EEA4-3AFC-4244-4E0B-F9458E313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38978"/>
            <a:ext cx="10058400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1906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hf sldNum="0" hdr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lang="de-DE" sz="3600" kern="1200" dirty="0">
          <a:solidFill>
            <a:schemeClr val="tx1"/>
          </a:solidFill>
          <a:latin typeface="Atkinson Hyperlegible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tkinson Hyperlegible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Atkinson Hyperlegible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tkinson Hyperlegible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Atkinson Hyperlegible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tkinson Hyperlegible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5" Type="http://schemas.openxmlformats.org/officeDocument/2006/relationships/image" Target="../media/image3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68D2933C-81B8-F944-5CE4-C389452BA5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de-DE" dirty="0">
                <a:latin typeface="+mn-lt"/>
              </a:rPr>
              <a:t>1. Fassung (10.06.2025)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4100DD-1046-E613-4AB1-41C796655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4800" dirty="0">
                <a:latin typeface="+mn-lt"/>
              </a:rPr>
              <a:t>Konzept Katechese</a:t>
            </a:r>
          </a:p>
        </p:txBody>
      </p:sp>
      <p:pic>
        <p:nvPicPr>
          <p:cNvPr id="8" name="Grafik 7" descr="Ein Bild, das Pfeil enthält.&#10;&#10;Automatisch generierte Beschreibung">
            <a:extLst>
              <a:ext uri="{FF2B5EF4-FFF2-40B4-BE49-F238E27FC236}">
                <a16:creationId xmlns:a16="http://schemas.microsoft.com/office/drawing/2014/main" id="{990CE872-A23E-7E75-B7F7-49B9EC1E87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26513"/>
            <a:ext cx="3783088" cy="126678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EC9AF04-27F0-352D-2D4D-12E015A474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4156" y="3347984"/>
            <a:ext cx="4483510" cy="1344262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F2F7EDF2-A93E-E036-6375-637CD6C90428}"/>
              </a:ext>
            </a:extLst>
          </p:cNvPr>
          <p:cNvSpPr/>
          <p:nvPr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A6FD9D6-153B-ACB7-97AA-C7A605E0AE0D}"/>
              </a:ext>
            </a:extLst>
          </p:cNvPr>
          <p:cNvSpPr txBox="1"/>
          <p:nvPr/>
        </p:nvSpPr>
        <p:spPr>
          <a:xfrm>
            <a:off x="768927" y="5153891"/>
            <a:ext cx="8967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Pfarrer Tomaszewski, Kaplan Franklin, </a:t>
            </a:r>
          </a:p>
          <a:p>
            <a:r>
              <a:rPr lang="de-DE" dirty="0"/>
              <a:t>Bettina Baur, Anja Becker, Heike Braun-Hitter, Barbara Leinen, Elisabeth Ludwig, Nicole Malina</a:t>
            </a:r>
          </a:p>
        </p:txBody>
      </p:sp>
    </p:spTree>
    <p:extLst>
      <p:ext uri="{BB962C8B-B14F-4D97-AF65-F5344CB8AC3E}">
        <p14:creationId xmlns:p14="http://schemas.microsoft.com/office/powerpoint/2010/main" val="1836086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Inhalte</a:t>
            </a:r>
          </a:p>
        </p:txBody>
      </p:sp>
      <p:graphicFrame>
        <p:nvGraphicFramePr>
          <p:cNvPr id="5" name="Diagramm 4"/>
          <p:cNvGraphicFramePr/>
          <p:nvPr/>
        </p:nvGraphicFramePr>
        <p:xfrm>
          <a:off x="367470" y="1119499"/>
          <a:ext cx="11528276" cy="548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004C2E5A-29EC-03EF-FA1E-0ADBE40DF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9AC24A7A-C0AD-D59B-0111-0494F7C9D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854" y="538978"/>
            <a:ext cx="10058400" cy="823913"/>
          </a:xfrm>
        </p:spPr>
        <p:txBody>
          <a:bodyPr/>
          <a:lstStyle/>
          <a:p>
            <a:r>
              <a:rPr lang="de-DE" b="1" dirty="0">
                <a:latin typeface="+mn-lt"/>
              </a:rPr>
              <a:t>Taufkatechese</a:t>
            </a:r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F08906E0-175F-10AA-277E-DD5809ECF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70AD5716-3A5B-6276-DD2A-8A22F809D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425CF79-3CEE-4690-95FB-C75BAE7590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13711" b="23435"/>
          <a:stretch>
            <a:fillRect/>
          </a:stretch>
        </p:blipFill>
        <p:spPr>
          <a:xfrm>
            <a:off x="6808083" y="1700782"/>
            <a:ext cx="4483510" cy="4320000"/>
          </a:xfrm>
          <a:prstGeom prst="roundRect">
            <a:avLst/>
          </a:prstGeom>
        </p:spPr>
      </p:pic>
      <p:pic>
        <p:nvPicPr>
          <p:cNvPr id="16" name="Grafik 15" descr="Ein Bild, das Pfeil enthält.&#10;&#10;Automatisch generierte Beschreibung">
            <a:extLst>
              <a:ext uri="{FF2B5EF4-FFF2-40B4-BE49-F238E27FC236}">
                <a16:creationId xmlns:a16="http://schemas.microsoft.com/office/drawing/2014/main" id="{FE208423-A261-41BA-B2E6-A570D0E712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09" y="3132499"/>
            <a:ext cx="3783088" cy="126678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099BBF-E848-427B-B399-6E53F3B37A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36132" y="3515856"/>
            <a:ext cx="4483510" cy="134426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5FF8CE5-8281-D69B-191D-E9AE9BC366B8}"/>
              </a:ext>
            </a:extLst>
          </p:cNvPr>
          <p:cNvSpPr txBox="1"/>
          <p:nvPr/>
        </p:nvSpPr>
        <p:spPr>
          <a:xfrm>
            <a:off x="10640292" y="5960690"/>
            <a:ext cx="9559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/>
              <a:t>Bild 1</a:t>
            </a:r>
          </a:p>
        </p:txBody>
      </p:sp>
    </p:spTree>
    <p:extLst>
      <p:ext uri="{BB962C8B-B14F-4D97-AF65-F5344CB8AC3E}">
        <p14:creationId xmlns:p14="http://schemas.microsoft.com/office/powerpoint/2010/main" val="93285370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Inhaltsplatzhalter 2">
            <a:extLst>
              <a:ext uri="{FF2B5EF4-FFF2-40B4-BE49-F238E27FC236}">
                <a16:creationId xmlns:a16="http://schemas.microsoft.com/office/drawing/2014/main" id="{44097FE2-91AF-4201-94FB-EA469A4B6C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7630" y="2529554"/>
          <a:ext cx="5332234" cy="28628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6374">
                  <a:extLst>
                    <a:ext uri="{9D8B030D-6E8A-4147-A177-3AD203B41FA5}">
                      <a16:colId xmlns:a16="http://schemas.microsoft.com/office/drawing/2014/main" val="2207106096"/>
                    </a:ext>
                  </a:extLst>
                </a:gridCol>
                <a:gridCol w="890504">
                  <a:extLst>
                    <a:ext uri="{9D8B030D-6E8A-4147-A177-3AD203B41FA5}">
                      <a16:colId xmlns:a16="http://schemas.microsoft.com/office/drawing/2014/main" val="1775424190"/>
                    </a:ext>
                  </a:extLst>
                </a:gridCol>
                <a:gridCol w="922887">
                  <a:extLst>
                    <a:ext uri="{9D8B030D-6E8A-4147-A177-3AD203B41FA5}">
                      <a16:colId xmlns:a16="http://schemas.microsoft.com/office/drawing/2014/main" val="1289405786"/>
                    </a:ext>
                  </a:extLst>
                </a:gridCol>
                <a:gridCol w="874314">
                  <a:extLst>
                    <a:ext uri="{9D8B030D-6E8A-4147-A177-3AD203B41FA5}">
                      <a16:colId xmlns:a16="http://schemas.microsoft.com/office/drawing/2014/main" val="1033008218"/>
                    </a:ext>
                  </a:extLst>
                </a:gridCol>
                <a:gridCol w="1036223">
                  <a:extLst>
                    <a:ext uri="{9D8B030D-6E8A-4147-A177-3AD203B41FA5}">
                      <a16:colId xmlns:a16="http://schemas.microsoft.com/office/drawing/2014/main" val="3899232430"/>
                    </a:ext>
                  </a:extLst>
                </a:gridCol>
                <a:gridCol w="841932">
                  <a:extLst>
                    <a:ext uri="{9D8B030D-6E8A-4147-A177-3AD203B41FA5}">
                      <a16:colId xmlns:a16="http://schemas.microsoft.com/office/drawing/2014/main" val="1699132199"/>
                    </a:ext>
                  </a:extLst>
                </a:gridCol>
              </a:tblGrid>
              <a:tr h="868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Anzahl Taufen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Ebers-heim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Hechts-heim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Lauben-heim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Weisenau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gesamt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3319434"/>
                  </a:ext>
                </a:extLst>
              </a:tr>
              <a:tr h="4986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2021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19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48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>
                          <a:effectLst/>
                        </a:rPr>
                        <a:t>8</a:t>
                      </a:r>
                      <a:endParaRPr lang="de-D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29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solidFill>
                            <a:srgbClr val="0070C0"/>
                          </a:solidFill>
                          <a:effectLst/>
                        </a:rPr>
                        <a:t>104</a:t>
                      </a:r>
                      <a:endParaRPr lang="de-DE" sz="2000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val="2977313349"/>
                  </a:ext>
                </a:extLst>
              </a:tr>
              <a:tr h="4986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2022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16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41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29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>
                          <a:effectLst/>
                        </a:rPr>
                        <a:t>31</a:t>
                      </a:r>
                      <a:endParaRPr lang="de-D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solidFill>
                            <a:srgbClr val="0070C0"/>
                          </a:solidFill>
                          <a:effectLst/>
                        </a:rPr>
                        <a:t>117</a:t>
                      </a:r>
                      <a:endParaRPr lang="de-DE" sz="2000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val="1014970741"/>
                  </a:ext>
                </a:extLst>
              </a:tr>
              <a:tr h="4986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2023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>
                          <a:effectLst/>
                        </a:rPr>
                        <a:t>17</a:t>
                      </a:r>
                      <a:endParaRPr lang="de-D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31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25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26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solidFill>
                            <a:srgbClr val="0070C0"/>
                          </a:solidFill>
                          <a:effectLst/>
                        </a:rPr>
                        <a:t>99</a:t>
                      </a:r>
                      <a:endParaRPr lang="de-DE" sz="2000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val="4106774825"/>
                  </a:ext>
                </a:extLst>
              </a:tr>
              <a:tr h="4986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kern="100" dirty="0">
                          <a:effectLst/>
                        </a:rPr>
                        <a:t>2024</a:t>
                      </a:r>
                      <a:endParaRPr lang="de-DE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 13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30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 11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effectLst/>
                        </a:rPr>
                        <a:t>39 </a:t>
                      </a:r>
                      <a:endParaRPr lang="de-D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2000" kern="100" dirty="0">
                          <a:solidFill>
                            <a:srgbClr val="0070C0"/>
                          </a:solidFill>
                          <a:effectLst/>
                        </a:rPr>
                        <a:t> 93</a:t>
                      </a:r>
                      <a:endParaRPr lang="de-DE" sz="2000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val="681424159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854" y="538978"/>
            <a:ext cx="10058400" cy="823913"/>
          </a:xfrm>
        </p:spPr>
        <p:txBody>
          <a:bodyPr/>
          <a:lstStyle/>
          <a:p>
            <a:r>
              <a:rPr lang="de-DE" b="1" dirty="0">
                <a:latin typeface="+mn-lt"/>
              </a:rPr>
              <a:t>Taufkatechese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4FCBBB9-008A-46D8-9553-9E67F0406579}"/>
              </a:ext>
            </a:extLst>
          </p:cNvPr>
          <p:cNvSpPr txBox="1"/>
          <p:nvPr/>
        </p:nvSpPr>
        <p:spPr>
          <a:xfrm>
            <a:off x="6096000" y="2289093"/>
            <a:ext cx="57912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u="sng" dirty="0"/>
              <a:t>Organisation der Taufgespräche</a:t>
            </a:r>
            <a:endParaRPr lang="de-DE" sz="22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200" dirty="0"/>
              <a:t>Festlegung von </a:t>
            </a:r>
            <a:r>
              <a:rPr lang="de-DE" sz="2200" b="1" dirty="0"/>
              <a:t>Taufterminen</a:t>
            </a:r>
            <a:r>
              <a:rPr lang="de-DE" sz="2200" dirty="0"/>
              <a:t> in allen vier Pfarrkirchen, die halbjährlich veröffentlicht werden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200" dirty="0"/>
              <a:t>Festlegung von </a:t>
            </a:r>
            <a:r>
              <a:rPr lang="de-DE" sz="2200" b="1" dirty="0"/>
              <a:t>Gesprächsterminen</a:t>
            </a:r>
            <a:r>
              <a:rPr lang="de-DE" sz="2200" dirty="0"/>
              <a:t> (zwei Standorte), Eltern wählen Termine (maximal drei Täuflinge pro Tauftermin; maximal sechs Familien pro Gespräch)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200" dirty="0"/>
              <a:t>Dauer der Gespräche ca. 90 Minuten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200" dirty="0"/>
              <a:t>Gesprächsleitung durch zwei Taufkatecheten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200" dirty="0"/>
              <a:t>Anwesenheit des Taufspenders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F42558A-38BB-42DE-A6C6-3CAF5BD12676}"/>
              </a:ext>
            </a:extLst>
          </p:cNvPr>
          <p:cNvSpPr txBox="1"/>
          <p:nvPr/>
        </p:nvSpPr>
        <p:spPr>
          <a:xfrm>
            <a:off x="389181" y="1550055"/>
            <a:ext cx="11386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Einführung von (verbindlichen) terminierten Taufgesprächen im gesamten Pastoralraum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1B4FE2C-965B-4BB0-BEA9-61EED5E17C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1" b="23435"/>
          <a:stretch/>
        </p:blipFill>
        <p:spPr>
          <a:xfrm>
            <a:off x="10502782" y="145279"/>
            <a:ext cx="1556201" cy="1440000"/>
          </a:xfrm>
          <a:prstGeom prst="roundRect">
            <a:avLst/>
          </a:prstGeom>
        </p:spPr>
      </p:pic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F08906E0-175F-10AA-277E-DD5809ECF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70AD5716-3A5B-6276-DD2A-8A22F809D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9064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m 11"/>
          <p:cNvGraphicFramePr/>
          <p:nvPr>
            <p:extLst>
              <p:ext uri="{D42A27DB-BD31-4B8C-83A1-F6EECF244321}">
                <p14:modId xmlns:p14="http://schemas.microsoft.com/office/powerpoint/2010/main" val="160582120"/>
              </p:ext>
            </p:extLst>
          </p:nvPr>
        </p:nvGraphicFramePr>
        <p:xfrm>
          <a:off x="3674690" y="1486970"/>
          <a:ext cx="8084322" cy="5259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r>
              <a:rPr lang="de-DE" b="1" dirty="0">
                <a:latin typeface="+mn-lt"/>
              </a:rPr>
              <a:t>Taufkatechese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BCD8D99-B9A8-450F-A6FD-8D09FA415D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3" y="2512463"/>
            <a:ext cx="3467846" cy="26008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1B4FE2C-965B-4BB0-BEA9-61EED5E17C1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1" b="23435"/>
          <a:stretch/>
        </p:blipFill>
        <p:spPr>
          <a:xfrm>
            <a:off x="10499934" y="222191"/>
            <a:ext cx="1556201" cy="1440000"/>
          </a:xfrm>
          <a:prstGeom prst="round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6818B16-4B94-6A63-FEA9-A9DFEED4E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8F4A9140-F570-975A-63A1-A04E4890C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5775019-C1C0-7408-A1B5-B898F15CFA1D}"/>
              </a:ext>
            </a:extLst>
          </p:cNvPr>
          <p:cNvSpPr txBox="1"/>
          <p:nvPr/>
        </p:nvSpPr>
        <p:spPr>
          <a:xfrm>
            <a:off x="136733" y="5258454"/>
            <a:ext cx="77766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/>
              <a:t>Bild 2</a:t>
            </a:r>
          </a:p>
        </p:txBody>
      </p:sp>
    </p:spTree>
    <p:extLst>
      <p:ext uri="{BB962C8B-B14F-4D97-AF65-F5344CB8AC3E}">
        <p14:creationId xmlns:p14="http://schemas.microsoft.com/office/powerpoint/2010/main" val="1054839436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BFB33027-4757-433E-962D-E1DC1B869AB2}"/>
              </a:ext>
            </a:extLst>
          </p:cNvPr>
          <p:cNvSpPr/>
          <p:nvPr/>
        </p:nvSpPr>
        <p:spPr>
          <a:xfrm>
            <a:off x="6002448" y="3132499"/>
            <a:ext cx="3060071" cy="15632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fik 7" descr="Ein Bild, das Pfeil enthält.&#10;&#10;Automatisch generierte Beschreibung">
            <a:extLst>
              <a:ext uri="{FF2B5EF4-FFF2-40B4-BE49-F238E27FC236}">
                <a16:creationId xmlns:a16="http://schemas.microsoft.com/office/drawing/2014/main" id="{990CE872-A23E-7E75-B7F7-49B9EC1E87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09" y="3132499"/>
            <a:ext cx="3783088" cy="126678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EC9AF04-27F0-352D-2D4D-12E015A474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36132" y="3515856"/>
            <a:ext cx="4483510" cy="1344262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F2F7EDF2-A93E-E036-6375-637CD6C90428}"/>
              </a:ext>
            </a:extLst>
          </p:cNvPr>
          <p:cNvSpPr/>
          <p:nvPr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0422E09A-D425-E571-3B0E-AFFE01B5F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2025–06-10</a:t>
            </a:r>
          </a:p>
        </p:txBody>
      </p:sp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B378DB29-30EB-5B2B-9966-FAF4BA5EE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Katechesekonzept – 1. Fassung 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43948A7-2BE6-0B9B-0E26-27173E047B90}"/>
              </a:ext>
            </a:extLst>
          </p:cNvPr>
          <p:cNvSpPr txBox="1"/>
          <p:nvPr/>
        </p:nvSpPr>
        <p:spPr>
          <a:xfrm>
            <a:off x="10270081" y="5754420"/>
            <a:ext cx="4748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Bild 3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AD59A285-5DF8-4B83-AD63-DA021F415650}"/>
              </a:ext>
            </a:extLst>
          </p:cNvPr>
          <p:cNvSpPr txBox="1">
            <a:spLocks/>
          </p:cNvSpPr>
          <p:nvPr/>
        </p:nvSpPr>
        <p:spPr>
          <a:xfrm>
            <a:off x="973247" y="874637"/>
            <a:ext cx="10581443" cy="823913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kern="1200" dirty="0">
                <a:solidFill>
                  <a:schemeClr val="tx1"/>
                </a:solidFill>
                <a:latin typeface="Atkinson Hyperlegible"/>
                <a:ea typeface="+mj-ea"/>
                <a:cs typeface="+mj-cs"/>
              </a:defRPr>
            </a:lvl1pPr>
          </a:lstStyle>
          <a:p>
            <a:r>
              <a:rPr lang="de-DE" b="1" dirty="0">
                <a:latin typeface="+mn-lt"/>
              </a:rPr>
              <a:t>Katechetische Angebote für Kinder und junge Familien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1A642626-E81E-440F-8E3D-A85F59ACE3A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91354" y="1698550"/>
            <a:ext cx="3553537" cy="4026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8255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>
            <a:defPPr>
              <a:defRPr lang="de-DE"/>
            </a:defPPr>
          </a:lstStyle>
          <a:p>
            <a:pPr>
              <a:buFont typeface="Wingdings" panose="05000000000000000000" pitchFamily="2" charset="2"/>
              <a:buChar char="v"/>
            </a:pPr>
            <a:r>
              <a:rPr lang="de-DE" dirty="0">
                <a:latin typeface="+mn-lt"/>
              </a:rPr>
              <a:t> In allen vier Gemeinden gibt an je einem Sonntag im Monat ein</a:t>
            </a:r>
          </a:p>
          <a:p>
            <a:pPr marL="0" indent="0">
              <a:buNone/>
            </a:pPr>
            <a:r>
              <a:rPr lang="de-DE" dirty="0">
                <a:latin typeface="+mn-lt"/>
              </a:rPr>
              <a:t>    Angebot für Kinder / Junge Familien.</a:t>
            </a:r>
          </a:p>
          <a:p>
            <a:pPr>
              <a:buFont typeface="Wingdings" panose="05000000000000000000" pitchFamily="2" charset="2"/>
              <a:buChar char="v"/>
            </a:pPr>
            <a:endParaRPr lang="de-DE" dirty="0">
              <a:latin typeface="+mn-lt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de-DE" dirty="0">
                <a:latin typeface="+mn-lt"/>
              </a:rPr>
              <a:t> Zur Vorbereitung dieser gottesdienstlichen Formate gibt es jeweils</a:t>
            </a:r>
          </a:p>
          <a:p>
            <a:pPr marL="0" lvl="0" indent="0">
              <a:buNone/>
            </a:pPr>
            <a:r>
              <a:rPr lang="de-DE" dirty="0">
                <a:latin typeface="+mn-lt"/>
              </a:rPr>
              <a:t>    Teams von Ehrenamtlichen unter Begleitung von Hauptamtlichen.</a:t>
            </a:r>
          </a:p>
          <a:p>
            <a:pPr lvl="0">
              <a:buFont typeface="Wingdings" panose="05000000000000000000" pitchFamily="2" charset="2"/>
              <a:buChar char="v"/>
            </a:pPr>
            <a:endParaRPr lang="de-DE" dirty="0">
              <a:latin typeface="+mn-lt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de-DE" dirty="0">
                <a:latin typeface="+mn-lt"/>
              </a:rPr>
              <a:t> Hier geschieht in Kleingruppen eine katechetisch vorbereitende</a:t>
            </a:r>
          </a:p>
          <a:p>
            <a:pPr marL="0" lvl="0" indent="0">
              <a:buNone/>
            </a:pPr>
            <a:r>
              <a:rPr lang="de-DE" dirty="0">
                <a:latin typeface="+mn-lt"/>
              </a:rPr>
              <a:t>     Beschäftigung mit den Bibeltexten bzw. des Themas für den </a:t>
            </a:r>
          </a:p>
          <a:p>
            <a:pPr marL="0" lvl="0" indent="0">
              <a:buNone/>
            </a:pPr>
            <a:r>
              <a:rPr lang="de-DE" dirty="0">
                <a:latin typeface="+mn-lt"/>
              </a:rPr>
              <a:t>     jeweiligen Sonntag. </a:t>
            </a:r>
          </a:p>
          <a:p>
            <a:pPr marL="0" lvl="0" indent="0">
              <a:buNone/>
            </a:pPr>
            <a:r>
              <a:rPr lang="de-DE" dirty="0"/>
              <a:t> </a:t>
            </a:r>
          </a:p>
          <a:p>
            <a:pPr rtl="0"/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2025–06-10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Katechesekonzept – 1. Fassung 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2657"/>
            <a:ext cx="10058400" cy="696686"/>
          </a:xfrm>
        </p:spPr>
        <p:txBody>
          <a:bodyPr>
            <a:normAutofit fontScale="90000"/>
          </a:bodyPr>
          <a:lstStyle/>
          <a:p>
            <a:pPr lvl="0" algn="l"/>
            <a:br>
              <a:rPr dirty="0"/>
            </a:br>
            <a:r>
              <a:rPr sz="4000" b="1" dirty="0">
                <a:latin typeface="+mn-lt"/>
              </a:rPr>
              <a:t>Kinderwort- und Familiengottesdienste</a:t>
            </a:r>
            <a:br>
              <a:rPr dirty="0"/>
            </a:br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463E69-C71E-99C6-CC68-FCD1C8F6D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24069" y="243254"/>
            <a:ext cx="1588677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3780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3816" y="1915319"/>
            <a:ext cx="4876800" cy="4351338"/>
          </a:xfrm>
        </p:spPr>
        <p:txBody>
          <a:bodyPr rtlCol="0">
            <a:normAutofit fontScale="92500" lnSpcReduction="10000"/>
          </a:bodyPr>
          <a:lstStyle>
            <a:defPPr>
              <a:defRPr lang="de-DE"/>
            </a:defPPr>
          </a:lstStyle>
          <a:p>
            <a:pPr lvl="0"/>
            <a:r>
              <a:rPr lang="de-DE" dirty="0"/>
              <a:t>In allen Gemeinden Formen von „Lebendigem Adventskalender“, Adventsnachmittage Weihnachtsmärkte. 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In den Ortsteilen die Vorbereitung des Krippenspiels für Hl. Abend, durchgeführt von Kindern,  begleitet von Haupt- und Ehrenamtlichen. </a:t>
            </a:r>
          </a:p>
          <a:p>
            <a:pPr rtl="0"/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half" idx="2"/>
          </p:nvPr>
        </p:nvSpPr>
        <p:spPr>
          <a:xfrm>
            <a:off x="6213764" y="1901752"/>
            <a:ext cx="5140036" cy="435133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de-DE" dirty="0"/>
              <a:t>Am Fest der Heiligen Familie eine  Segnung für junge Familien mit ihren Kindern.</a:t>
            </a:r>
            <a:r>
              <a:rPr lang="de-DE" u="sng" dirty="0"/>
              <a:t> 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Sternsingeraktion wird gemeinsam mit Kindern, Jugendlichen und Ehrenamtlichen  durchgeführt. 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In der</a:t>
            </a:r>
            <a:r>
              <a:rPr lang="de-DE" b="1" dirty="0"/>
              <a:t> Fastenzeit,</a:t>
            </a:r>
            <a:r>
              <a:rPr lang="de-DE" dirty="0"/>
              <a:t> insbesondere der Karwoche, gibt es </a:t>
            </a:r>
            <a:r>
              <a:rPr lang="de-DE" dirty="0" err="1"/>
              <a:t>Agapefeiern</a:t>
            </a:r>
            <a:r>
              <a:rPr lang="de-DE" dirty="0"/>
              <a:t> und Kinderkreuzwege. </a:t>
            </a:r>
          </a:p>
          <a:p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2025–06-10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Katechesekonzept – 1. Fassung 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br>
              <a:rPr dirty="0"/>
            </a:br>
            <a:br>
              <a:rPr dirty="0"/>
            </a:br>
            <a:br>
              <a:rPr dirty="0"/>
            </a:br>
            <a:br>
              <a:rPr dirty="0"/>
            </a:br>
            <a:r>
              <a:rPr sz="4000" b="1" dirty="0">
                <a:latin typeface="+mn-lt"/>
              </a:rPr>
              <a:t>Katechetische Formate in der Adventszeit-, </a:t>
            </a:r>
            <a:br>
              <a:rPr sz="4000" b="1" dirty="0">
                <a:latin typeface="+mn-lt"/>
              </a:rPr>
            </a:br>
            <a:r>
              <a:rPr sz="4000" b="1" dirty="0">
                <a:latin typeface="+mn-lt"/>
              </a:rPr>
              <a:t>Weihnachts- und Fastenzeit</a:t>
            </a:r>
            <a:br>
              <a:rPr dirty="0"/>
            </a:br>
            <a:br>
              <a:rPr dirty="0"/>
            </a:br>
            <a:r>
              <a:rPr dirty="0"/>
              <a:t> </a:t>
            </a:r>
            <a:br>
              <a:rPr dirty="0"/>
            </a:br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45C949-70E1-274D-C311-F6C60DD8A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11106" y="172300"/>
            <a:ext cx="1459222" cy="1653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0089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>
            <a:defPPr>
              <a:defRPr lang="de-DE"/>
            </a:defPPr>
          </a:lstStyle>
          <a:p>
            <a:pPr lvl="0"/>
            <a:r>
              <a:rPr lang="de-DE" sz="2600" dirty="0">
                <a:latin typeface="+mn-lt"/>
              </a:rPr>
              <a:t>Babytreffs und Krabbelgruppen werden von jungen Eltern gerne angenommen. </a:t>
            </a:r>
          </a:p>
          <a:p>
            <a:pPr lvl="0"/>
            <a:endParaRPr lang="de-DE" sz="2600" dirty="0">
              <a:latin typeface="+mn-lt"/>
            </a:endParaRPr>
          </a:p>
          <a:p>
            <a:pPr lvl="0"/>
            <a:r>
              <a:rPr lang="de-DE" sz="2600" dirty="0">
                <a:latin typeface="+mn-lt"/>
              </a:rPr>
              <a:t> Im Pastoralraum soll sich Kirche „raumgebend“ zeigen: Vormittags stehen sonst intensiv genutzte  Gemeinderäume oft leer und sollen kostenfrei zur Verfügung gestellt werden.</a:t>
            </a:r>
          </a:p>
          <a:p>
            <a:pPr lvl="0"/>
            <a:endParaRPr lang="de-DE" sz="2600" dirty="0">
              <a:latin typeface="+mn-lt"/>
            </a:endParaRPr>
          </a:p>
          <a:p>
            <a:pPr lvl="0"/>
            <a:r>
              <a:rPr lang="de-DE" sz="2600" dirty="0">
                <a:latin typeface="+mn-lt"/>
              </a:rPr>
              <a:t> Die Gruppen organisieren sich in der Regel selbst. </a:t>
            </a:r>
          </a:p>
          <a:p>
            <a:pPr>
              <a:buNone/>
            </a:pPr>
            <a:endParaRPr lang="de-DE" dirty="0"/>
          </a:p>
          <a:p>
            <a:endParaRPr lang="de-DE" dirty="0"/>
          </a:p>
          <a:p>
            <a:pPr rtl="0"/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2025–06-10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Katechesekonzept – 1. Fassung 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794657"/>
            <a:ext cx="10428514" cy="696686"/>
          </a:xfrm>
        </p:spPr>
        <p:txBody>
          <a:bodyPr>
            <a:normAutofit fontScale="90000"/>
          </a:bodyPr>
          <a:lstStyle/>
          <a:p>
            <a:pPr algn="l"/>
            <a:br>
              <a:rPr dirty="0"/>
            </a:br>
            <a:br>
              <a:rPr dirty="0"/>
            </a:br>
            <a:br>
              <a:rPr dirty="0"/>
            </a:br>
            <a:r>
              <a:rPr b="1" dirty="0">
                <a:latin typeface="+mn-lt"/>
              </a:rPr>
              <a:t>Babytreffs und Krabbelgruppen</a:t>
            </a:r>
            <a:br>
              <a:rPr dirty="0"/>
            </a:br>
            <a:br>
              <a:rPr dirty="0"/>
            </a:br>
            <a:r>
              <a:rPr dirty="0"/>
              <a:t> </a:t>
            </a:r>
            <a:br>
              <a:rPr dirty="0"/>
            </a:br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66F09-8AA2-1E43-06D5-57B268C27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11106" y="172300"/>
            <a:ext cx="1459222" cy="1653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66193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7100" y="1920889"/>
            <a:ext cx="10057800" cy="3312969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lvl="0"/>
            <a:r>
              <a:rPr lang="de-DE" sz="2600" dirty="0">
                <a:latin typeface="+mn-lt"/>
              </a:rPr>
              <a:t>Einzelne Festen im Kirchenjahr werden gemeinsam in den Kitagruppen vor Ort gefeiert. </a:t>
            </a:r>
          </a:p>
          <a:p>
            <a:pPr marL="0" lvl="0" indent="0">
              <a:buNone/>
            </a:pPr>
            <a:endParaRPr lang="de-DE" sz="2600" dirty="0">
              <a:latin typeface="+mn-lt"/>
            </a:endParaRPr>
          </a:p>
          <a:p>
            <a:pPr lvl="0"/>
            <a:r>
              <a:rPr lang="de-DE" sz="2600" dirty="0">
                <a:latin typeface="+mn-lt"/>
              </a:rPr>
              <a:t>Es gibt eigene Wortgottesdienste in Zusammenarbeit mit den Kita-Teams und den pastoralen Mitarbeitern, manchmal auch mit Beteiligung bzw. Anwesenheit der Eltern. </a:t>
            </a:r>
          </a:p>
          <a:p>
            <a:pPr>
              <a:buNone/>
            </a:pPr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2025–06-10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Katechesekonzept – 1. Fassung 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129" y="828228"/>
            <a:ext cx="10428514" cy="696686"/>
          </a:xfrm>
        </p:spPr>
        <p:txBody>
          <a:bodyPr>
            <a:normAutofit fontScale="90000"/>
          </a:bodyPr>
          <a:lstStyle/>
          <a:p>
            <a:pPr lvl="0" algn="l"/>
            <a:br>
              <a:rPr dirty="0"/>
            </a:br>
            <a:br>
              <a:rPr dirty="0"/>
            </a:br>
            <a:br>
              <a:rPr dirty="0"/>
            </a:br>
            <a:r>
              <a:rPr sz="4000" b="1" dirty="0">
                <a:latin typeface="+mn-lt"/>
              </a:rPr>
              <a:t>Katechetische Arbeit in den </a:t>
            </a:r>
            <a:br>
              <a:rPr sz="4000" b="1" dirty="0">
                <a:latin typeface="+mn-lt"/>
              </a:rPr>
            </a:br>
            <a:r>
              <a:rPr sz="4000" b="1" dirty="0">
                <a:latin typeface="+mn-lt"/>
              </a:rPr>
              <a:t>sechs katholischen Kitas </a:t>
            </a:r>
            <a:br>
              <a:rPr dirty="0"/>
            </a:br>
            <a:br>
              <a:rPr dirty="0"/>
            </a:br>
            <a:br>
              <a:rPr dirty="0"/>
            </a:br>
            <a:r>
              <a:rPr dirty="0"/>
              <a:t> </a:t>
            </a:r>
            <a:br>
              <a:rPr dirty="0"/>
            </a:br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599D0D-FF13-44FC-5C57-41851122E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11106" y="172300"/>
            <a:ext cx="1459222" cy="1653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674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>
            <a:defPPr>
              <a:defRPr lang="de-DE"/>
            </a:defPPr>
          </a:lstStyle>
          <a:p>
            <a:pPr lvl="0"/>
            <a:r>
              <a:rPr lang="de-DE" dirty="0">
                <a:latin typeface="+mn-lt"/>
              </a:rPr>
              <a:t>Eine gute Vernetzung auf der Homepage der Pfarrei bzw. Sozial Media-Kanäle</a:t>
            </a:r>
          </a:p>
          <a:p>
            <a:pPr lvl="0"/>
            <a:r>
              <a:rPr lang="de-DE" dirty="0">
                <a:latin typeface="+mn-lt"/>
              </a:rPr>
              <a:t>Schaffung von Synergien in Vorbereitung von Gottesdienstformaten</a:t>
            </a:r>
          </a:p>
          <a:p>
            <a:pPr lvl="0"/>
            <a:r>
              <a:rPr lang="de-DE" dirty="0">
                <a:latin typeface="+mn-lt"/>
              </a:rPr>
              <a:t>Förderung und Unterstützung katechetischer Angebote</a:t>
            </a:r>
          </a:p>
          <a:p>
            <a:pPr lvl="0"/>
            <a:r>
              <a:rPr lang="de-DE" dirty="0">
                <a:latin typeface="+mn-lt"/>
              </a:rPr>
              <a:t>Eine gute katechetisch abgestimmte Arbeit in den Kitas mit Ehren- und Hauptamtlichen der Pfarrei</a:t>
            </a:r>
          </a:p>
          <a:p>
            <a:pPr lvl="0"/>
            <a:r>
              <a:rPr lang="de-DE" dirty="0">
                <a:latin typeface="+mn-lt"/>
              </a:rPr>
              <a:t>Förderung und Gewinnung von Ehrenamt im katechetischen Bereich</a:t>
            </a:r>
          </a:p>
          <a:p>
            <a:pPr lvl="0"/>
            <a:r>
              <a:rPr lang="de-DE" dirty="0">
                <a:latin typeface="+mn-lt"/>
              </a:rPr>
              <a:t>Bereitstellung bzw. transparente Nutzbarkeit von Räumlichkeiten  zur Durchführung eigener Projekte und Ideen</a:t>
            </a:r>
          </a:p>
          <a:p>
            <a:pPr lvl="0"/>
            <a:r>
              <a:rPr lang="de-DE" dirty="0">
                <a:latin typeface="+mn-lt"/>
              </a:rPr>
              <a:t>Offene, ökumenisch eingestellte und einladende Haltung aller Verantwortlichen</a:t>
            </a:r>
          </a:p>
          <a:p>
            <a:pPr rtl="0"/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2025–06-10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Katechesekonzept – 1. Fassung 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794657"/>
            <a:ext cx="10428514" cy="696686"/>
          </a:xfrm>
        </p:spPr>
        <p:txBody>
          <a:bodyPr>
            <a:normAutofit fontScale="90000"/>
          </a:bodyPr>
          <a:lstStyle/>
          <a:p>
            <a:pPr algn="l"/>
            <a:br>
              <a:rPr dirty="0"/>
            </a:br>
            <a:br>
              <a:rPr dirty="0"/>
            </a:br>
            <a:br>
              <a:rPr dirty="0"/>
            </a:br>
            <a:br>
              <a:rPr dirty="0"/>
            </a:br>
            <a:br>
              <a:rPr dirty="0"/>
            </a:br>
            <a:r>
              <a:rPr sz="4000" b="1" dirty="0">
                <a:latin typeface="+mn-lt"/>
              </a:rPr>
              <a:t>Handlungsempfehlungen für die neue Pfarrei</a:t>
            </a:r>
            <a:br>
              <a:rPr dirty="0"/>
            </a:br>
            <a:br>
              <a:rPr dirty="0"/>
            </a:br>
            <a:br>
              <a:rPr dirty="0"/>
            </a:br>
            <a:br>
              <a:rPr dirty="0"/>
            </a:br>
            <a:r>
              <a:rPr dirty="0"/>
              <a:t> </a:t>
            </a:r>
            <a:br>
              <a:rPr dirty="0"/>
            </a:br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83824D-91D0-31D8-31B5-AE196AA59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00715" y="54371"/>
            <a:ext cx="1459222" cy="1653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87470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100DD-1046-E613-4AB1-41C79665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111" y="407099"/>
            <a:ext cx="8566355" cy="823913"/>
          </a:xfrm>
        </p:spPr>
        <p:txBody>
          <a:bodyPr>
            <a:normAutofit/>
          </a:bodyPr>
          <a:lstStyle/>
          <a:p>
            <a:pPr algn="l"/>
            <a:r>
              <a:rPr lang="de-DE" sz="4000" b="1" dirty="0">
                <a:latin typeface="+mn-lt"/>
              </a:rPr>
              <a:t>Erstkommunionkatechese</a:t>
            </a:r>
          </a:p>
        </p:txBody>
      </p:sp>
      <p:pic>
        <p:nvPicPr>
          <p:cNvPr id="8" name="Grafik 7" descr="Ein Bild, das Pfeil enthält.&#10;&#10;Automatisch generierte Beschreibung">
            <a:extLst>
              <a:ext uri="{FF2B5EF4-FFF2-40B4-BE49-F238E27FC236}">
                <a16:creationId xmlns:a16="http://schemas.microsoft.com/office/drawing/2014/main" id="{990CE872-A23E-7E75-B7F7-49B9EC1E87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26513"/>
            <a:ext cx="3783088" cy="126678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EC9AF04-27F0-352D-2D4D-12E015A474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2206" y="3835832"/>
            <a:ext cx="4483510" cy="1344262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F2F7EDF2-A93E-E036-6375-637CD6C90428}"/>
              </a:ext>
            </a:extLst>
          </p:cNvPr>
          <p:cNvSpPr/>
          <p:nvPr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D18972A-30C4-198A-1ACC-AF0D73701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504BE75-153A-AC7F-BBCC-720CBCD2B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2AD697D-B6F8-5DD3-12E0-750DAEDDC376}"/>
              </a:ext>
            </a:extLst>
          </p:cNvPr>
          <p:cNvSpPr txBox="1"/>
          <p:nvPr/>
        </p:nvSpPr>
        <p:spPr>
          <a:xfrm>
            <a:off x="10743799" y="5453225"/>
            <a:ext cx="77766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/>
              <a:t>Bild 4</a:t>
            </a:r>
          </a:p>
        </p:txBody>
      </p:sp>
      <p:pic>
        <p:nvPicPr>
          <p:cNvPr id="10" name="Picture 2" descr="E:\Elisabeth\Camera Roll\2012\2012\Erstkommunion 2012 Chiara + Krippenspiel\075.JPG">
            <a:extLst>
              <a:ext uri="{FF2B5EF4-FFF2-40B4-BE49-F238E27FC236}">
                <a16:creationId xmlns:a16="http://schemas.microsoft.com/office/drawing/2014/main" id="{84EAAF51-89A0-451A-B0FD-090FFC2D4DC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02363" y="1897272"/>
            <a:ext cx="5207000" cy="34713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7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9F1B88D-5493-89B5-25F4-471B2B931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4924" y="1825625"/>
            <a:ext cx="8024199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de-DE" sz="2400" b="1" dirty="0"/>
          </a:p>
          <a:p>
            <a:pPr>
              <a:lnSpc>
                <a:spcPct val="150000"/>
              </a:lnSpc>
            </a:pPr>
            <a:r>
              <a:rPr lang="de-DE" sz="2600" b="1" dirty="0">
                <a:latin typeface="+mn-lt"/>
              </a:rPr>
              <a:t>Vorbereitung </a:t>
            </a:r>
            <a:r>
              <a:rPr lang="de-DE" sz="2600" dirty="0">
                <a:latin typeface="+mn-lt"/>
              </a:rPr>
              <a:t>in 4 Gemeinden:</a:t>
            </a:r>
          </a:p>
          <a:p>
            <a:pPr>
              <a:lnSpc>
                <a:spcPct val="150000"/>
              </a:lnSpc>
            </a:pPr>
            <a:r>
              <a:rPr lang="de-DE" sz="2600" b="1" dirty="0">
                <a:latin typeface="+mn-lt"/>
              </a:rPr>
              <a:t>110 – 130 Kinder jährlich</a:t>
            </a:r>
          </a:p>
          <a:p>
            <a:pPr>
              <a:lnSpc>
                <a:spcPct val="150000"/>
              </a:lnSpc>
            </a:pPr>
            <a:endParaRPr lang="de-DE" sz="2600" b="1" dirty="0">
              <a:latin typeface="+mn-lt"/>
            </a:endParaRPr>
          </a:p>
          <a:p>
            <a:pPr>
              <a:lnSpc>
                <a:spcPct val="100000"/>
              </a:lnSpc>
            </a:pPr>
            <a:endParaRPr lang="de-DE" sz="2600" b="1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de-DE" sz="2600" b="1" dirty="0">
                <a:latin typeface="+mn-lt"/>
              </a:rPr>
              <a:t>Organisation</a:t>
            </a:r>
            <a:r>
              <a:rPr lang="de-DE" sz="2600" dirty="0">
                <a:latin typeface="+mn-lt"/>
              </a:rPr>
              <a:t> und </a:t>
            </a:r>
            <a:r>
              <a:rPr lang="de-DE" sz="2600" b="1" dirty="0">
                <a:latin typeface="+mn-lt"/>
              </a:rPr>
              <a:t>Kurskonzept </a:t>
            </a:r>
            <a:r>
              <a:rPr lang="de-DE" sz="2600" dirty="0">
                <a:latin typeface="+mn-lt"/>
              </a:rPr>
              <a:t>verantwortet ein</a:t>
            </a:r>
            <a:br>
              <a:rPr lang="de-DE" sz="2600" dirty="0">
                <a:latin typeface="+mn-lt"/>
              </a:rPr>
            </a:br>
            <a:r>
              <a:rPr lang="de-DE" sz="2600" dirty="0">
                <a:latin typeface="+mn-lt"/>
              </a:rPr>
              <a:t>hauptamtlich pastoraler Mitarbeiter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BDBE111-8184-101E-C26A-9F85819F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660" y="618763"/>
            <a:ext cx="6570518" cy="823913"/>
          </a:xfrm>
        </p:spPr>
        <p:txBody>
          <a:bodyPr>
            <a:noAutofit/>
          </a:bodyPr>
          <a:lstStyle/>
          <a:p>
            <a:pPr algn="l"/>
            <a:r>
              <a:rPr lang="de-DE" b="1" dirty="0">
                <a:latin typeface="+mn-lt"/>
              </a:rPr>
              <a:t>Erstkommunionkatechese</a:t>
            </a:r>
            <a:br>
              <a:rPr lang="de-DE" b="1" dirty="0">
                <a:latin typeface="+mn-lt"/>
              </a:rPr>
            </a:br>
            <a:r>
              <a:rPr lang="de-DE" b="1" dirty="0">
                <a:latin typeface="+mn-lt"/>
              </a:rPr>
              <a:t>  </a:t>
            </a:r>
            <a:r>
              <a:rPr lang="de-DE" sz="3200" dirty="0">
                <a:latin typeface="+mn-lt"/>
              </a:rPr>
              <a:t>Einführung und Zahlen</a:t>
            </a:r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773922E7-1E72-4F7A-9583-55823EA223A7}"/>
              </a:ext>
            </a:extLst>
          </p:cNvPr>
          <p:cNvGraphicFramePr>
            <a:graphicFrameLocks noGrp="1"/>
          </p:cNvGraphicFramePr>
          <p:nvPr/>
        </p:nvGraphicFramePr>
        <p:xfrm>
          <a:off x="1611264" y="3965135"/>
          <a:ext cx="7947864" cy="731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86966">
                  <a:extLst>
                    <a:ext uri="{9D8B030D-6E8A-4147-A177-3AD203B41FA5}">
                      <a16:colId xmlns:a16="http://schemas.microsoft.com/office/drawing/2014/main" val="2160732477"/>
                    </a:ext>
                  </a:extLst>
                </a:gridCol>
                <a:gridCol w="1986966">
                  <a:extLst>
                    <a:ext uri="{9D8B030D-6E8A-4147-A177-3AD203B41FA5}">
                      <a16:colId xmlns:a16="http://schemas.microsoft.com/office/drawing/2014/main" val="3971764656"/>
                    </a:ext>
                  </a:extLst>
                </a:gridCol>
                <a:gridCol w="1986966">
                  <a:extLst>
                    <a:ext uri="{9D8B030D-6E8A-4147-A177-3AD203B41FA5}">
                      <a16:colId xmlns:a16="http://schemas.microsoft.com/office/drawing/2014/main" val="688536262"/>
                    </a:ext>
                  </a:extLst>
                </a:gridCol>
                <a:gridCol w="1986966">
                  <a:extLst>
                    <a:ext uri="{9D8B030D-6E8A-4147-A177-3AD203B41FA5}">
                      <a16:colId xmlns:a16="http://schemas.microsoft.com/office/drawing/2014/main" val="1090903322"/>
                    </a:ext>
                  </a:extLst>
                </a:gridCol>
              </a:tblGrid>
              <a:tr h="267863">
                <a:tc>
                  <a:txBody>
                    <a:bodyPr/>
                    <a:lstStyle/>
                    <a:p>
                      <a:r>
                        <a:rPr lang="de-DE" dirty="0"/>
                        <a:t>Ebersheim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Hechtsheim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Laubenheim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Weisenau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975616"/>
                  </a:ext>
                </a:extLst>
              </a:tr>
              <a:tr h="267863">
                <a:tc>
                  <a:txBody>
                    <a:bodyPr/>
                    <a:lstStyle/>
                    <a:p>
                      <a:r>
                        <a:rPr lang="de-DE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20 - 30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20 - 30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92350"/>
                  </a:ext>
                </a:extLst>
              </a:tr>
            </a:tbl>
          </a:graphicData>
        </a:graphic>
      </p:graphicFrame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21D50FD-F61F-29D2-48C7-D5EB481B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B0DD3FAD-40B5-37EF-5625-F755B58C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pic>
        <p:nvPicPr>
          <p:cNvPr id="2" name="Picture 2" descr="E:\Elisabeth\Camera Roll\2012\2012\Erstkommunion 2012 Chiara + Krippenspiel\075.JPG">
            <a:extLst>
              <a:ext uri="{FF2B5EF4-FFF2-40B4-BE49-F238E27FC236}">
                <a16:creationId xmlns:a16="http://schemas.microsoft.com/office/drawing/2014/main" id="{A65849BF-B087-25C0-F49D-B2D418DA0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59128" y="235815"/>
            <a:ext cx="2384715" cy="1589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08576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314B87B-2179-FF48-2639-FA34ACE10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4349" y="1466700"/>
            <a:ext cx="5668444" cy="4763183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endParaRPr lang="de-DE" sz="22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DE" sz="6500" dirty="0">
                <a:latin typeface="+mn-lt"/>
              </a:rPr>
              <a:t>Einladung im Sommer an </a:t>
            </a:r>
            <a:r>
              <a:rPr lang="de-DE" sz="6500" b="1" dirty="0">
                <a:latin typeface="+mn-lt"/>
              </a:rPr>
              <a:t>katholische Kinder </a:t>
            </a:r>
            <a:r>
              <a:rPr lang="de-DE" sz="6500" dirty="0">
                <a:latin typeface="+mn-lt"/>
              </a:rPr>
              <a:t>(9 Jahre, 3. Klasse) aber auch an </a:t>
            </a:r>
            <a:r>
              <a:rPr lang="de-DE" sz="6500" b="1" dirty="0">
                <a:latin typeface="+mn-lt"/>
              </a:rPr>
              <a:t>ungetaufte Kinder </a:t>
            </a:r>
            <a:r>
              <a:rPr lang="de-DE" sz="6500" dirty="0">
                <a:latin typeface="+mn-lt"/>
              </a:rPr>
              <a:t>mit </a:t>
            </a:r>
            <a:r>
              <a:rPr lang="de-DE" sz="6500" b="1" dirty="0">
                <a:latin typeface="+mn-lt"/>
              </a:rPr>
              <a:t>einem katholischen Elternteil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DE" sz="6500" b="1" dirty="0">
                <a:latin typeface="+mn-lt"/>
              </a:rPr>
              <a:t>Infoabend </a:t>
            </a:r>
            <a:r>
              <a:rPr lang="de-DE" sz="6500" dirty="0">
                <a:latin typeface="+mn-lt"/>
              </a:rPr>
              <a:t>für Eltern bzw. </a:t>
            </a:r>
            <a:r>
              <a:rPr lang="de-DE" sz="6500" b="1" dirty="0">
                <a:latin typeface="+mn-lt"/>
              </a:rPr>
              <a:t>persönliche Anmeldegespräche </a:t>
            </a:r>
            <a:br>
              <a:rPr lang="de-DE" sz="6500" b="1" dirty="0">
                <a:latin typeface="+mn-lt"/>
              </a:rPr>
            </a:br>
            <a:r>
              <a:rPr lang="de-DE" sz="6500" dirty="0">
                <a:latin typeface="+mn-lt"/>
              </a:rPr>
              <a:t>je nach Gemeinde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DE" sz="6500" b="1" dirty="0">
                <a:latin typeface="+mn-lt"/>
              </a:rPr>
              <a:t>Perspektive: </a:t>
            </a:r>
            <a:br>
              <a:rPr lang="de-DE" sz="6500" dirty="0">
                <a:latin typeface="+mn-lt"/>
              </a:rPr>
            </a:br>
            <a:r>
              <a:rPr lang="de-DE" sz="6500" dirty="0">
                <a:latin typeface="+mn-lt"/>
              </a:rPr>
              <a:t>Persönliche Einladung &amp; Gespräche beibehalten – ggfs. Infoabend als Mindestform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de-DE" sz="22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de-DE" sz="22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de-DE" sz="2200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2"/>
          </p:nvPr>
        </p:nvSpPr>
        <p:spPr>
          <a:xfrm>
            <a:off x="6639370" y="2381102"/>
            <a:ext cx="4876800" cy="3746233"/>
          </a:xfrm>
        </p:spPr>
        <p:txBody>
          <a:bodyPr>
            <a:normAutofit/>
          </a:bodyPr>
          <a:lstStyle/>
          <a:p>
            <a:r>
              <a:rPr lang="de-DE" sz="2600" dirty="0">
                <a:latin typeface="+mn-lt"/>
              </a:rPr>
              <a:t>Die </a:t>
            </a:r>
            <a:r>
              <a:rPr lang="de-DE" sz="2600" b="1" dirty="0">
                <a:latin typeface="+mn-lt"/>
              </a:rPr>
              <a:t>Vorbereitung</a:t>
            </a:r>
            <a:r>
              <a:rPr lang="de-DE" sz="2600" dirty="0">
                <a:latin typeface="+mn-lt"/>
              </a:rPr>
              <a:t> beginnt </a:t>
            </a:r>
            <a:r>
              <a:rPr lang="de-DE" sz="2600" b="1" dirty="0">
                <a:latin typeface="+mn-lt"/>
              </a:rPr>
              <a:t>je nach Gemeinde</a:t>
            </a:r>
            <a:r>
              <a:rPr lang="de-DE" sz="2600" dirty="0">
                <a:latin typeface="+mn-lt"/>
              </a:rPr>
              <a:t> nach den </a:t>
            </a:r>
            <a:br>
              <a:rPr lang="de-DE" sz="2600" dirty="0">
                <a:latin typeface="+mn-lt"/>
              </a:rPr>
            </a:br>
            <a:r>
              <a:rPr lang="de-DE" sz="2600" b="1" dirty="0">
                <a:latin typeface="+mn-lt"/>
              </a:rPr>
              <a:t>Sommer- oder Herbstferien </a:t>
            </a:r>
          </a:p>
          <a:p>
            <a:r>
              <a:rPr lang="de-DE" sz="2600" b="1" dirty="0">
                <a:latin typeface="+mn-lt"/>
              </a:rPr>
              <a:t>Feier in jeder Gemeinde</a:t>
            </a:r>
            <a:r>
              <a:rPr lang="de-DE" sz="2600" dirty="0">
                <a:latin typeface="+mn-lt"/>
              </a:rPr>
              <a:t>, die sich zeitlich am traditionellen </a:t>
            </a:r>
            <a:r>
              <a:rPr lang="de-DE" sz="2600" b="1" dirty="0">
                <a:latin typeface="+mn-lt"/>
              </a:rPr>
              <a:t>Weißen Sonntag</a:t>
            </a:r>
            <a:r>
              <a:rPr lang="de-DE" sz="2600" dirty="0">
                <a:latin typeface="+mn-lt"/>
              </a:rPr>
              <a:t> orientiert</a:t>
            </a:r>
          </a:p>
          <a:p>
            <a:r>
              <a:rPr lang="de-DE" sz="2600" b="1" dirty="0">
                <a:latin typeface="+mn-lt"/>
              </a:rPr>
              <a:t>Dankgottesdienst</a:t>
            </a:r>
            <a:r>
              <a:rPr lang="de-DE" sz="2600" dirty="0">
                <a:latin typeface="+mn-lt"/>
              </a:rPr>
              <a:t> (am Folgetag bzw. sonntags)</a:t>
            </a:r>
          </a:p>
          <a:p>
            <a:r>
              <a:rPr lang="de-DE" sz="2600" dirty="0">
                <a:latin typeface="+mn-lt"/>
              </a:rPr>
              <a:t>Teilnahme an </a:t>
            </a:r>
            <a:r>
              <a:rPr lang="de-DE" sz="2600" b="1" dirty="0">
                <a:latin typeface="+mn-lt"/>
              </a:rPr>
              <a:t>Fronleichnam</a:t>
            </a:r>
            <a:endParaRPr lang="de-DE" sz="2600" dirty="0">
              <a:latin typeface="+mn-lt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E3B7C45-BE9A-0385-A84F-406FA09D7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660" y="579553"/>
            <a:ext cx="8046027" cy="823913"/>
          </a:xfrm>
        </p:spPr>
        <p:txBody>
          <a:bodyPr>
            <a:noAutofit/>
          </a:bodyPr>
          <a:lstStyle/>
          <a:p>
            <a:pPr algn="l"/>
            <a:r>
              <a:rPr lang="de-DE" b="1" dirty="0">
                <a:latin typeface="+mn-lt"/>
              </a:rPr>
              <a:t>Erstkommunionkatechese</a:t>
            </a:r>
            <a:br>
              <a:rPr lang="de-DE" b="1" dirty="0">
                <a:latin typeface="+mn-lt"/>
              </a:rPr>
            </a:br>
            <a:r>
              <a:rPr lang="de-DE" b="1" dirty="0">
                <a:latin typeface="+mn-lt"/>
              </a:rPr>
              <a:t>  </a:t>
            </a:r>
            <a:r>
              <a:rPr lang="de-DE" sz="3200" dirty="0">
                <a:latin typeface="+mn-lt"/>
              </a:rPr>
              <a:t>Kursorganisation und Einladung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AA80107D-1831-ADDE-33B2-5A577B7A6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07E64651-509B-D60E-5EEB-2110BB198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pic>
        <p:nvPicPr>
          <p:cNvPr id="2" name="Picture 2" descr="E:\Elisabeth\Camera Roll\2012\2012\Erstkommunion 2012 Chiara + Krippenspiel\075.JPG">
            <a:extLst>
              <a:ext uri="{FF2B5EF4-FFF2-40B4-BE49-F238E27FC236}">
                <a16:creationId xmlns:a16="http://schemas.microsoft.com/office/drawing/2014/main" id="{D8CFECF3-C59E-8CAF-7E0F-E8D52601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9128" y="235815"/>
            <a:ext cx="2384715" cy="1589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18991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D4A20D9-A890-7CFC-CBB1-4D128BAE09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8149" y="1927616"/>
            <a:ext cx="4876800" cy="4351338"/>
          </a:xfrm>
        </p:spPr>
        <p:txBody>
          <a:bodyPr>
            <a:normAutofit/>
          </a:bodyPr>
          <a:lstStyle/>
          <a:p>
            <a:r>
              <a:rPr lang="de-DE" sz="2200" b="1" dirty="0"/>
              <a:t>Thematische Schwerpunkte der Kurse: </a:t>
            </a:r>
            <a:br>
              <a:rPr lang="de-DE" sz="2200" dirty="0"/>
            </a:br>
            <a:r>
              <a:rPr lang="de-DE" sz="1800" dirty="0"/>
              <a:t>Jesus – Gebet – Eucharistie – Versöhnung</a:t>
            </a:r>
          </a:p>
          <a:p>
            <a:endParaRPr lang="de-DE" sz="2200" dirty="0"/>
          </a:p>
          <a:p>
            <a:r>
              <a:rPr lang="de-DE" sz="2200" b="1" dirty="0"/>
              <a:t>Formate der Vorbereitung: </a:t>
            </a:r>
          </a:p>
          <a:p>
            <a:pPr lvl="1"/>
            <a:r>
              <a:rPr lang="de-DE" sz="1800" dirty="0"/>
              <a:t>Kleingruppen</a:t>
            </a:r>
          </a:p>
          <a:p>
            <a:pPr lvl="1"/>
            <a:r>
              <a:rPr lang="de-DE" sz="1800" dirty="0"/>
              <a:t>Großgruppen </a:t>
            </a:r>
          </a:p>
          <a:p>
            <a:pPr lvl="1"/>
            <a:r>
              <a:rPr lang="de-DE" sz="1800" dirty="0"/>
              <a:t>Weggottesdienste</a:t>
            </a:r>
          </a:p>
          <a:p>
            <a:pPr lvl="1"/>
            <a:r>
              <a:rPr lang="de-DE" sz="1800" dirty="0"/>
              <a:t>Gottesdienste</a:t>
            </a:r>
          </a:p>
          <a:p>
            <a:pPr lvl="1"/>
            <a:r>
              <a:rPr lang="de-DE" sz="1800" dirty="0"/>
              <a:t>Plus-Angebote</a:t>
            </a:r>
          </a:p>
          <a:p>
            <a:pPr lvl="1"/>
            <a:r>
              <a:rPr lang="de-DE" sz="1800" dirty="0"/>
              <a:t>Elternabende &amp; Familienimpulse</a:t>
            </a:r>
          </a:p>
          <a:p>
            <a:pPr marL="0" indent="0">
              <a:buNone/>
            </a:pPr>
            <a:endParaRPr lang="de-DE" sz="22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0185AE-0DA9-C88C-67DB-AFAE4C275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67684"/>
            <a:ext cx="4876800" cy="4351338"/>
          </a:xfrm>
        </p:spPr>
        <p:txBody>
          <a:bodyPr>
            <a:normAutofit lnSpcReduction="10000"/>
          </a:bodyPr>
          <a:lstStyle/>
          <a:p>
            <a:r>
              <a:rPr lang="de-DE" sz="2200" b="1" dirty="0"/>
              <a:t>Kleingruppentreffen</a:t>
            </a:r>
          </a:p>
          <a:p>
            <a:pPr lvl="1"/>
            <a:r>
              <a:rPr lang="de-DE" sz="1800" b="1" dirty="0"/>
              <a:t>Leitung durch </a:t>
            </a:r>
            <a:r>
              <a:rPr lang="de-DE" sz="1800" dirty="0"/>
              <a:t>ehrenamtliche</a:t>
            </a:r>
          </a:p>
          <a:p>
            <a:pPr marL="457200" lvl="1" indent="0">
              <a:buNone/>
            </a:pPr>
            <a:r>
              <a:rPr lang="de-DE" sz="1800" dirty="0"/>
              <a:t>    </a:t>
            </a:r>
            <a:r>
              <a:rPr lang="de-DE" sz="1800" dirty="0" err="1"/>
              <a:t>Katechet:innen</a:t>
            </a:r>
            <a:r>
              <a:rPr lang="de-DE" sz="1800" dirty="0"/>
              <a:t> (Eltern) </a:t>
            </a:r>
          </a:p>
          <a:p>
            <a:pPr lvl="1"/>
            <a:r>
              <a:rPr lang="de-DE" sz="1800" dirty="0"/>
              <a:t>vorbereitet und begleitet durch Hauptamtliche</a:t>
            </a:r>
          </a:p>
          <a:p>
            <a:pPr marL="457200" lvl="1" indent="0">
              <a:buNone/>
            </a:pPr>
            <a:r>
              <a:rPr lang="de-DE" sz="1800" b="1" dirty="0"/>
              <a:t>Perspektive:</a:t>
            </a:r>
          </a:p>
          <a:p>
            <a:pPr marL="457200" lvl="1" indent="0">
              <a:buNone/>
            </a:pPr>
            <a:r>
              <a:rPr lang="de-DE" sz="1800" dirty="0"/>
              <a:t>Weiterführung bei ausreichendem Ehrenamt</a:t>
            </a:r>
          </a:p>
          <a:p>
            <a:r>
              <a:rPr lang="de-DE" sz="2200" b="1" dirty="0"/>
              <a:t>Großgruppentreffen / Aktionstage</a:t>
            </a:r>
          </a:p>
          <a:p>
            <a:pPr lvl="1"/>
            <a:r>
              <a:rPr lang="de-DE" sz="1800" dirty="0"/>
              <a:t>Gestaltung durch Hauptamtliche und Ehrenamtliche</a:t>
            </a:r>
          </a:p>
          <a:p>
            <a:pPr lvl="1"/>
            <a:r>
              <a:rPr lang="de-DE" sz="1800" dirty="0"/>
              <a:t>Laubenheim: Großgruppenkatechese mit integriertem Kleingruppenanteil</a:t>
            </a:r>
          </a:p>
          <a:p>
            <a:pPr marL="457200" lvl="1" indent="0">
              <a:buNone/>
            </a:pPr>
            <a:r>
              <a:rPr lang="de-DE" sz="1800" b="1" dirty="0"/>
              <a:t>Perspektive: </a:t>
            </a:r>
            <a:br>
              <a:rPr lang="de-DE" sz="1800" b="1" dirty="0"/>
            </a:br>
            <a:r>
              <a:rPr lang="de-DE" sz="1800" dirty="0"/>
              <a:t>Großgruppen als zukunftsfähiges Modell bei personellen Engpässen</a:t>
            </a:r>
          </a:p>
          <a:p>
            <a:endParaRPr lang="de-DE" sz="22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74D5D84-A9AB-C0DC-9329-2482A52F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6326" y="538978"/>
            <a:ext cx="8527473" cy="823913"/>
          </a:xfrm>
        </p:spPr>
        <p:txBody>
          <a:bodyPr>
            <a:noAutofit/>
          </a:bodyPr>
          <a:lstStyle/>
          <a:p>
            <a:pPr algn="l"/>
            <a:r>
              <a:rPr lang="de-DE" b="1" dirty="0">
                <a:latin typeface="+mn-lt"/>
              </a:rPr>
              <a:t>Erstkommunionkatechese</a:t>
            </a:r>
            <a:br>
              <a:rPr lang="de-DE" b="1" dirty="0">
                <a:latin typeface="+mn-lt"/>
              </a:rPr>
            </a:br>
            <a:r>
              <a:rPr lang="de-DE" b="1" dirty="0">
                <a:latin typeface="+mn-lt"/>
              </a:rPr>
              <a:t>  </a:t>
            </a:r>
            <a:r>
              <a:rPr lang="de-DE" sz="3200" dirty="0">
                <a:latin typeface="+mn-lt"/>
              </a:rPr>
              <a:t>Inhalte und Formate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39F50664-0D98-CDEC-89EC-89BD8B528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065E6E10-265F-1F12-5C62-6F09AE35F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pic>
        <p:nvPicPr>
          <p:cNvPr id="5" name="Picture 2" descr="E:\Elisabeth\Camera Roll\2012\2012\Erstkommunion 2012 Chiara + Krippenspiel\075.JPG">
            <a:extLst>
              <a:ext uri="{FF2B5EF4-FFF2-40B4-BE49-F238E27FC236}">
                <a16:creationId xmlns:a16="http://schemas.microsoft.com/office/drawing/2014/main" id="{1C46BAAC-40CD-F3E4-FAB8-8F92EB7E6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9128" y="235815"/>
            <a:ext cx="2384715" cy="1589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87228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8172B4-768D-B302-C506-9B833F7958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890" y="1780718"/>
            <a:ext cx="6057900" cy="4463485"/>
          </a:xfrm>
        </p:spPr>
        <p:txBody>
          <a:bodyPr>
            <a:noAutofit/>
          </a:bodyPr>
          <a:lstStyle/>
          <a:p>
            <a:r>
              <a:rPr lang="de-DE" sz="2600" b="1" dirty="0">
                <a:latin typeface="+mn-lt"/>
              </a:rPr>
              <a:t>Weggottesdienste</a:t>
            </a:r>
            <a:br>
              <a:rPr lang="de-DE" sz="2600" b="1" dirty="0">
                <a:latin typeface="+mn-lt"/>
              </a:rPr>
            </a:br>
            <a:endParaRPr lang="de-DE" sz="2600" b="1" dirty="0">
              <a:latin typeface="+mn-lt"/>
            </a:endParaRPr>
          </a:p>
          <a:p>
            <a:r>
              <a:rPr lang="de-DE" sz="2600" b="1" dirty="0">
                <a:latin typeface="+mn-lt"/>
              </a:rPr>
              <a:t>Mitfeiern</a:t>
            </a:r>
            <a:r>
              <a:rPr lang="de-DE" sz="2600" dirty="0">
                <a:latin typeface="+mn-lt"/>
              </a:rPr>
              <a:t> der</a:t>
            </a:r>
          </a:p>
          <a:p>
            <a:pPr lvl="1"/>
            <a:r>
              <a:rPr lang="de-DE" dirty="0">
                <a:latin typeface="+mn-lt"/>
              </a:rPr>
              <a:t>Sonntagsgottesdienste</a:t>
            </a:r>
          </a:p>
          <a:p>
            <a:pPr lvl="1"/>
            <a:r>
              <a:rPr lang="de-DE" dirty="0">
                <a:latin typeface="+mn-lt"/>
              </a:rPr>
              <a:t>Familiengottesdienste (1x mtl.)</a:t>
            </a:r>
          </a:p>
          <a:p>
            <a:pPr lvl="1"/>
            <a:r>
              <a:rPr lang="de-DE" dirty="0">
                <a:latin typeface="+mn-lt"/>
              </a:rPr>
              <a:t>Kinderwortgottesdienste (1x mtl.)</a:t>
            </a:r>
            <a:endParaRPr lang="de-DE" b="1" dirty="0">
              <a:latin typeface="+mn-lt"/>
            </a:endParaRPr>
          </a:p>
          <a:p>
            <a:pPr marL="457200" lvl="1" indent="0">
              <a:buNone/>
            </a:pPr>
            <a:endParaRPr lang="de-DE" sz="1800" b="1" dirty="0">
              <a:latin typeface="+mn-lt"/>
            </a:endParaRPr>
          </a:p>
          <a:p>
            <a:r>
              <a:rPr lang="de-DE" sz="2600" b="1" dirty="0">
                <a:latin typeface="+mn-lt"/>
              </a:rPr>
              <a:t>Plus-Angebote</a:t>
            </a:r>
          </a:p>
          <a:p>
            <a:pPr lvl="1"/>
            <a:r>
              <a:rPr lang="de-DE" dirty="0">
                <a:latin typeface="+mn-lt"/>
              </a:rPr>
              <a:t>Kirchen- / Orgelführungen, Sternsinger, Krippenspiel, Schnupper – Ministrieren …</a:t>
            </a:r>
          </a:p>
          <a:p>
            <a:pPr marL="457200" lvl="1" indent="0">
              <a:buNone/>
            </a:pPr>
            <a:r>
              <a:rPr lang="de-DE" b="1" dirty="0">
                <a:latin typeface="+mn-lt"/>
              </a:rPr>
              <a:t>Ziel:</a:t>
            </a:r>
            <a:r>
              <a:rPr lang="de-DE" dirty="0">
                <a:latin typeface="+mn-lt"/>
              </a:rPr>
              <a:t> In das Gemeindeleben hineinwachsen und es aktiv kennenlernen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29C5D7-BEB4-D636-B6E8-F4701090B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1892865"/>
            <a:ext cx="4876800" cy="4351338"/>
          </a:xfrm>
        </p:spPr>
        <p:txBody>
          <a:bodyPr>
            <a:noAutofit/>
          </a:bodyPr>
          <a:lstStyle/>
          <a:p>
            <a:r>
              <a:rPr lang="de-DE" sz="2600" b="1" dirty="0">
                <a:latin typeface="+mn-lt"/>
              </a:rPr>
              <a:t>Familienimpulse und Elternabend</a:t>
            </a:r>
          </a:p>
          <a:p>
            <a:pPr lvl="1">
              <a:spcBef>
                <a:spcPts val="200"/>
              </a:spcBef>
            </a:pPr>
            <a:r>
              <a:rPr lang="de-DE" sz="2600" dirty="0">
                <a:latin typeface="+mn-lt"/>
              </a:rPr>
              <a:t>kursbegleitende </a:t>
            </a:r>
            <a:r>
              <a:rPr lang="de-DE" sz="2600" b="1" dirty="0">
                <a:latin typeface="+mn-lt"/>
              </a:rPr>
              <a:t>Impulse</a:t>
            </a:r>
            <a:r>
              <a:rPr lang="de-DE" sz="2600" dirty="0">
                <a:latin typeface="+mn-lt"/>
              </a:rPr>
              <a:t> (zu jedem Thema) per E-Mail</a:t>
            </a:r>
          </a:p>
          <a:p>
            <a:pPr lvl="1">
              <a:spcBef>
                <a:spcPts val="200"/>
              </a:spcBef>
              <a:spcAft>
                <a:spcPts val="800"/>
              </a:spcAft>
            </a:pPr>
            <a:r>
              <a:rPr lang="de-DE" sz="2600" dirty="0">
                <a:latin typeface="+mn-lt"/>
              </a:rPr>
              <a:t>thematischer </a:t>
            </a:r>
            <a:r>
              <a:rPr lang="de-DE" sz="2600" b="1" dirty="0">
                <a:latin typeface="+mn-lt"/>
              </a:rPr>
              <a:t>Elternabend</a:t>
            </a:r>
            <a:r>
              <a:rPr lang="de-DE" sz="2600" dirty="0">
                <a:latin typeface="+mn-lt"/>
              </a:rPr>
              <a:t> (Eucharistie und Versöhnung)</a:t>
            </a:r>
          </a:p>
          <a:p>
            <a:pPr marL="457200" lvl="1" indent="0">
              <a:spcBef>
                <a:spcPts val="200"/>
              </a:spcBef>
              <a:buNone/>
            </a:pPr>
            <a:r>
              <a:rPr lang="de-DE" sz="2600" b="1" dirty="0">
                <a:latin typeface="+mn-lt"/>
              </a:rPr>
              <a:t>Ziel:</a:t>
            </a:r>
            <a:r>
              <a:rPr lang="de-DE" sz="2600" dirty="0">
                <a:latin typeface="+mn-lt"/>
              </a:rPr>
              <a:t> Stärkung der Familien als Glaubensorte</a:t>
            </a:r>
            <a:endParaRPr lang="de-DE" sz="2600" b="1" dirty="0">
              <a:latin typeface="+mn-lt"/>
            </a:endParaRPr>
          </a:p>
          <a:p>
            <a:pPr marL="0" indent="0">
              <a:buNone/>
            </a:pPr>
            <a:endParaRPr lang="de-DE" sz="22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92BE538-DABC-EDBD-A515-FD742F21F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236" y="538978"/>
            <a:ext cx="8423564" cy="823913"/>
          </a:xfrm>
        </p:spPr>
        <p:txBody>
          <a:bodyPr>
            <a:noAutofit/>
          </a:bodyPr>
          <a:lstStyle/>
          <a:p>
            <a:pPr algn="l"/>
            <a:r>
              <a:rPr lang="de-DE" b="1" dirty="0">
                <a:latin typeface="+mn-lt"/>
              </a:rPr>
              <a:t>Erstkommunionkatechese</a:t>
            </a:r>
            <a:br>
              <a:rPr lang="de-DE" b="1" dirty="0">
                <a:latin typeface="+mn-lt"/>
              </a:rPr>
            </a:br>
            <a:r>
              <a:rPr lang="de-DE" b="1" dirty="0">
                <a:latin typeface="+mn-lt"/>
              </a:rPr>
              <a:t>  </a:t>
            </a:r>
            <a:r>
              <a:rPr lang="de-DE" sz="3200" dirty="0">
                <a:latin typeface="+mn-lt"/>
              </a:rPr>
              <a:t>Formate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631214A7-DEA0-7F5A-CB28-255A12703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C1638DA8-473E-F3DA-FC89-DFC4DCDD6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pic>
        <p:nvPicPr>
          <p:cNvPr id="5" name="Picture 2" descr="E:\Elisabeth\Camera Roll\2012\2012\Erstkommunion 2012 Chiara + Krippenspiel\075.JPG">
            <a:extLst>
              <a:ext uri="{FF2B5EF4-FFF2-40B4-BE49-F238E27FC236}">
                <a16:creationId xmlns:a16="http://schemas.microsoft.com/office/drawing/2014/main" id="{C84BD1BE-458E-2662-75CD-DD960E682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9128" y="235815"/>
            <a:ext cx="2384715" cy="1589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15742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B83344F-EEBA-8C32-8D42-CF47A2AE7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6000" y="1991289"/>
            <a:ext cx="10057800" cy="421957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DE" sz="2200" b="1" dirty="0"/>
              <a:t>Kursdauer</a:t>
            </a:r>
            <a:br>
              <a:rPr lang="de-DE" sz="2200" b="1" dirty="0"/>
            </a:br>
            <a:r>
              <a:rPr lang="de-DE" sz="800" b="1" dirty="0">
                <a:solidFill>
                  <a:schemeClr val="bg1"/>
                </a:solidFill>
              </a:rPr>
              <a:t>a</a:t>
            </a:r>
          </a:p>
          <a:p>
            <a:pPr marL="266700" lvl="1" indent="0">
              <a:spcBef>
                <a:spcPts val="200"/>
              </a:spcBef>
              <a:buNone/>
            </a:pPr>
            <a:r>
              <a:rPr lang="de-DE" sz="1800" dirty="0"/>
              <a:t>Empfehlung: ca. 6 Monate</a:t>
            </a:r>
            <a:br>
              <a:rPr lang="de-DE" sz="1800" dirty="0"/>
            </a:br>
            <a:r>
              <a:rPr lang="de-DE" sz="800" dirty="0">
                <a:solidFill>
                  <a:schemeClr val="bg1"/>
                </a:solidFill>
              </a:rPr>
              <a:t>a</a:t>
            </a:r>
            <a:br>
              <a:rPr lang="de-DE" sz="1800" dirty="0"/>
            </a:br>
            <a:r>
              <a:rPr lang="de-DE" sz="1800" b="1" dirty="0"/>
              <a:t>Ziel: </a:t>
            </a:r>
            <a:r>
              <a:rPr lang="de-DE" sz="1800" dirty="0"/>
              <a:t>Communio leben und erfahren</a:t>
            </a:r>
          </a:p>
          <a:p>
            <a:pPr marL="266700" lvl="1" indent="0">
              <a:spcBef>
                <a:spcPts val="200"/>
              </a:spcBef>
              <a:buNone/>
            </a:pPr>
            <a:endParaRPr lang="de-DE" sz="1800" dirty="0"/>
          </a:p>
          <a:p>
            <a:pPr marL="266700" indent="-266700"/>
            <a:r>
              <a:rPr lang="de-DE" sz="2200" b="1" dirty="0"/>
              <a:t>Was unseren Kurs prägt</a:t>
            </a:r>
            <a:br>
              <a:rPr lang="de-DE" sz="2200" b="1" dirty="0"/>
            </a:br>
            <a:r>
              <a:rPr lang="de-DE" sz="800" b="1" dirty="0">
                <a:solidFill>
                  <a:schemeClr val="bg1"/>
                </a:solidFill>
              </a:rPr>
              <a:t>a</a:t>
            </a:r>
            <a:br>
              <a:rPr lang="de-DE" sz="1800" dirty="0"/>
            </a:br>
            <a:r>
              <a:rPr lang="de-DE" sz="1800" dirty="0"/>
              <a:t>Auch künftig wird die </a:t>
            </a:r>
            <a:r>
              <a:rPr lang="de-DE" sz="1800" b="1" dirty="0"/>
              <a:t>Balance</a:t>
            </a:r>
            <a:r>
              <a:rPr lang="de-DE" sz="1800" dirty="0"/>
              <a:t> zwischen </a:t>
            </a:r>
            <a:r>
              <a:rPr lang="de-DE" sz="1800" b="1" dirty="0"/>
              <a:t>Verbindlichkeit und Flexibilität</a:t>
            </a:r>
            <a:r>
              <a:rPr lang="de-DE" sz="1800" dirty="0"/>
              <a:t>, </a:t>
            </a:r>
            <a:r>
              <a:rPr lang="de-DE" sz="1800" b="1" dirty="0"/>
              <a:t>Tiefe</a:t>
            </a:r>
            <a:r>
              <a:rPr lang="de-DE" sz="1800" dirty="0"/>
              <a:t> und </a:t>
            </a:r>
            <a:r>
              <a:rPr lang="de-DE" sz="1800" b="1" dirty="0"/>
              <a:t>Freude</a:t>
            </a:r>
            <a:r>
              <a:rPr lang="de-DE" sz="1800" dirty="0"/>
              <a:t>, </a:t>
            </a:r>
            <a:br>
              <a:rPr lang="de-DE" sz="1800" dirty="0"/>
            </a:br>
            <a:r>
              <a:rPr lang="de-DE" sz="1800" b="1" dirty="0"/>
              <a:t>Struktur</a:t>
            </a:r>
            <a:r>
              <a:rPr lang="de-DE" sz="1800" dirty="0"/>
              <a:t> und </a:t>
            </a:r>
            <a:r>
              <a:rPr lang="de-DE" sz="1800" b="1" dirty="0"/>
              <a:t>Offenheit</a:t>
            </a:r>
            <a:r>
              <a:rPr lang="de-DE" sz="1800" dirty="0"/>
              <a:t> den Kurs prägen</a:t>
            </a:r>
          </a:p>
          <a:p>
            <a:pPr marL="0" indent="0">
              <a:buNone/>
            </a:pPr>
            <a:r>
              <a:rPr lang="de-DE" sz="1800" b="1" dirty="0"/>
              <a:t>     Es gilt: </a:t>
            </a:r>
            <a:r>
              <a:rPr lang="de-DE" sz="1800" dirty="0"/>
              <a:t>Wir schaffen Raum für Weiterentwicklung und neue Wege im Bewusstsein, dass sich</a:t>
            </a:r>
            <a:br>
              <a:rPr lang="de-DE" sz="1800" dirty="0"/>
            </a:br>
            <a:r>
              <a:rPr lang="de-DE" sz="1800" dirty="0"/>
              <a:t>     Bedürfnisse wandeln und Kirche lebendig bleibt </a:t>
            </a:r>
            <a:br>
              <a:rPr lang="de-DE" sz="1800" dirty="0"/>
            </a:br>
            <a:br>
              <a:rPr lang="de-DE" sz="1800" dirty="0"/>
            </a:br>
            <a:r>
              <a:rPr lang="de-DE" sz="1800" dirty="0"/>
              <a:t>     </a:t>
            </a:r>
            <a:r>
              <a:rPr lang="de-DE" sz="1800" i="1" dirty="0"/>
              <a:t>→ „Nichts ist beständiger als der Wandel“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225C929-E398-51A2-83E1-99E2F6A88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3982" y="538978"/>
            <a:ext cx="8589818" cy="823913"/>
          </a:xfrm>
        </p:spPr>
        <p:txBody>
          <a:bodyPr>
            <a:noAutofit/>
          </a:bodyPr>
          <a:lstStyle/>
          <a:p>
            <a:pPr algn="l"/>
            <a:r>
              <a:rPr lang="de-DE" b="1" dirty="0">
                <a:latin typeface="+mn-lt"/>
              </a:rPr>
              <a:t>Erstkommunionkatechese</a:t>
            </a:r>
            <a:br>
              <a:rPr lang="de-DE" b="1" dirty="0">
                <a:latin typeface="+mn-lt"/>
              </a:rPr>
            </a:br>
            <a:r>
              <a:rPr lang="de-DE" sz="3200" dirty="0">
                <a:latin typeface="+mn-lt"/>
              </a:rPr>
              <a:t>Kursdauer und Prägung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F9D7D1B0-4961-408A-03E4-5D54DB6F1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8A811441-EEE7-6B7C-A6B1-CE491E1F8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pic>
        <p:nvPicPr>
          <p:cNvPr id="3" name="Picture 2" descr="E:\Elisabeth\Camera Roll\2012\2012\Erstkommunion 2012 Chiara + Krippenspiel\075.JPG">
            <a:extLst>
              <a:ext uri="{FF2B5EF4-FFF2-40B4-BE49-F238E27FC236}">
                <a16:creationId xmlns:a16="http://schemas.microsoft.com/office/drawing/2014/main" id="{FA8DBFD2-C1DF-47CF-D7F5-243A60C1E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9128" y="235815"/>
            <a:ext cx="2384715" cy="1589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3248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100DD-1046-E613-4AB1-41C79665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561" y="415390"/>
            <a:ext cx="7514303" cy="823913"/>
          </a:xfrm>
        </p:spPr>
        <p:txBody>
          <a:bodyPr>
            <a:normAutofit/>
          </a:bodyPr>
          <a:lstStyle/>
          <a:p>
            <a:pPr algn="l"/>
            <a:r>
              <a:rPr lang="de-DE" b="1" dirty="0" err="1">
                <a:latin typeface="+mn-lt"/>
              </a:rPr>
              <a:t>Firmkatechese</a:t>
            </a:r>
            <a:endParaRPr lang="de-DE" b="1" dirty="0">
              <a:latin typeface="+mn-lt"/>
            </a:endParaRPr>
          </a:p>
        </p:txBody>
      </p:sp>
      <p:pic>
        <p:nvPicPr>
          <p:cNvPr id="8" name="Grafik 7" descr="Ein Bild, das Pfeil enthält.&#10;&#10;Automatisch generierte Beschreibung">
            <a:extLst>
              <a:ext uri="{FF2B5EF4-FFF2-40B4-BE49-F238E27FC236}">
                <a16:creationId xmlns:a16="http://schemas.microsoft.com/office/drawing/2014/main" id="{990CE872-A23E-7E75-B7F7-49B9EC1E87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34" y="3429000"/>
            <a:ext cx="3783088" cy="126678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EC9AF04-27F0-352D-2D4D-12E015A474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85293" y="3757655"/>
            <a:ext cx="4483510" cy="1344262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F2F7EDF2-A93E-E036-6375-637CD6C90428}"/>
              </a:ext>
            </a:extLst>
          </p:cNvPr>
          <p:cNvSpPr/>
          <p:nvPr/>
        </p:nvSpPr>
        <p:spPr>
          <a:xfrm>
            <a:off x="5424488" y="6276508"/>
            <a:ext cx="6762750" cy="587486"/>
          </a:xfrm>
          <a:custGeom>
            <a:avLst/>
            <a:gdLst>
              <a:gd name="connsiteX0" fmla="*/ 0 w 6762750"/>
              <a:gd name="connsiteY0" fmla="*/ 571967 h 587486"/>
              <a:gd name="connsiteX1" fmla="*/ 0 w 6762750"/>
              <a:gd name="connsiteY1" fmla="*/ 571967 h 587486"/>
              <a:gd name="connsiteX2" fmla="*/ 80962 w 6762750"/>
              <a:gd name="connsiteY2" fmla="*/ 557680 h 587486"/>
              <a:gd name="connsiteX3" fmla="*/ 104775 w 6762750"/>
              <a:gd name="connsiteY3" fmla="*/ 562442 h 587486"/>
              <a:gd name="connsiteX4" fmla="*/ 114300 w 6762750"/>
              <a:gd name="connsiteY4" fmla="*/ 581492 h 587486"/>
              <a:gd name="connsiteX5" fmla="*/ 300037 w 6762750"/>
              <a:gd name="connsiteY5" fmla="*/ 557680 h 587486"/>
              <a:gd name="connsiteX6" fmla="*/ 314325 w 6762750"/>
              <a:gd name="connsiteY6" fmla="*/ 548155 h 587486"/>
              <a:gd name="connsiteX7" fmla="*/ 323850 w 6762750"/>
              <a:gd name="connsiteY7" fmla="*/ 533867 h 587486"/>
              <a:gd name="connsiteX8" fmla="*/ 471487 w 6762750"/>
              <a:gd name="connsiteY8" fmla="*/ 543392 h 587486"/>
              <a:gd name="connsiteX9" fmla="*/ 509587 w 6762750"/>
              <a:gd name="connsiteY9" fmla="*/ 510055 h 587486"/>
              <a:gd name="connsiteX10" fmla="*/ 523875 w 6762750"/>
              <a:gd name="connsiteY10" fmla="*/ 486242 h 587486"/>
              <a:gd name="connsiteX11" fmla="*/ 552450 w 6762750"/>
              <a:gd name="connsiteY11" fmla="*/ 481480 h 587486"/>
              <a:gd name="connsiteX12" fmla="*/ 666750 w 6762750"/>
              <a:gd name="connsiteY12" fmla="*/ 481480 h 587486"/>
              <a:gd name="connsiteX13" fmla="*/ 676275 w 6762750"/>
              <a:gd name="connsiteY13" fmla="*/ 467192 h 587486"/>
              <a:gd name="connsiteX14" fmla="*/ 700087 w 6762750"/>
              <a:gd name="connsiteY14" fmla="*/ 457667 h 587486"/>
              <a:gd name="connsiteX15" fmla="*/ 866775 w 6762750"/>
              <a:gd name="connsiteY15" fmla="*/ 438617 h 587486"/>
              <a:gd name="connsiteX16" fmla="*/ 904875 w 6762750"/>
              <a:gd name="connsiteY16" fmla="*/ 405280 h 587486"/>
              <a:gd name="connsiteX17" fmla="*/ 914400 w 6762750"/>
              <a:gd name="connsiteY17" fmla="*/ 386230 h 587486"/>
              <a:gd name="connsiteX18" fmla="*/ 938212 w 6762750"/>
              <a:gd name="connsiteY18" fmla="*/ 381467 h 587486"/>
              <a:gd name="connsiteX19" fmla="*/ 1000125 w 6762750"/>
              <a:gd name="connsiteY19" fmla="*/ 376705 h 587486"/>
              <a:gd name="connsiteX20" fmla="*/ 1028700 w 6762750"/>
              <a:gd name="connsiteY20" fmla="*/ 343367 h 587486"/>
              <a:gd name="connsiteX21" fmla="*/ 1042987 w 6762750"/>
              <a:gd name="connsiteY21" fmla="*/ 338605 h 587486"/>
              <a:gd name="connsiteX22" fmla="*/ 1085850 w 6762750"/>
              <a:gd name="connsiteY22" fmla="*/ 343367 h 587486"/>
              <a:gd name="connsiteX23" fmla="*/ 1109662 w 6762750"/>
              <a:gd name="connsiteY23" fmla="*/ 357655 h 587486"/>
              <a:gd name="connsiteX24" fmla="*/ 1152525 w 6762750"/>
              <a:gd name="connsiteY24" fmla="*/ 362417 h 587486"/>
              <a:gd name="connsiteX25" fmla="*/ 1171575 w 6762750"/>
              <a:gd name="connsiteY25" fmla="*/ 348130 h 587486"/>
              <a:gd name="connsiteX26" fmla="*/ 1200150 w 6762750"/>
              <a:gd name="connsiteY26" fmla="*/ 300505 h 587486"/>
              <a:gd name="connsiteX27" fmla="*/ 1219200 w 6762750"/>
              <a:gd name="connsiteY27" fmla="*/ 295742 h 587486"/>
              <a:gd name="connsiteX28" fmla="*/ 1400175 w 6762750"/>
              <a:gd name="connsiteY28" fmla="*/ 300505 h 587486"/>
              <a:gd name="connsiteX29" fmla="*/ 1419225 w 6762750"/>
              <a:gd name="connsiteY29" fmla="*/ 305267 h 587486"/>
              <a:gd name="connsiteX30" fmla="*/ 1476375 w 6762750"/>
              <a:gd name="connsiteY30" fmla="*/ 319555 h 587486"/>
              <a:gd name="connsiteX31" fmla="*/ 1519237 w 6762750"/>
              <a:gd name="connsiteY31" fmla="*/ 310030 h 587486"/>
              <a:gd name="connsiteX32" fmla="*/ 1538287 w 6762750"/>
              <a:gd name="connsiteY32" fmla="*/ 305267 h 587486"/>
              <a:gd name="connsiteX33" fmla="*/ 1576387 w 6762750"/>
              <a:gd name="connsiteY33" fmla="*/ 290980 h 587486"/>
              <a:gd name="connsiteX34" fmla="*/ 1666875 w 6762750"/>
              <a:gd name="connsiteY34" fmla="*/ 281455 h 587486"/>
              <a:gd name="connsiteX35" fmla="*/ 1757362 w 6762750"/>
              <a:gd name="connsiteY35" fmla="*/ 286217 h 587486"/>
              <a:gd name="connsiteX36" fmla="*/ 1785937 w 6762750"/>
              <a:gd name="connsiteY36" fmla="*/ 290980 h 587486"/>
              <a:gd name="connsiteX37" fmla="*/ 1824037 w 6762750"/>
              <a:gd name="connsiteY37" fmla="*/ 310030 h 587486"/>
              <a:gd name="connsiteX38" fmla="*/ 1909762 w 6762750"/>
              <a:gd name="connsiteY38" fmla="*/ 305267 h 587486"/>
              <a:gd name="connsiteX39" fmla="*/ 1943100 w 6762750"/>
              <a:gd name="connsiteY39" fmla="*/ 290980 h 587486"/>
              <a:gd name="connsiteX40" fmla="*/ 1957387 w 6762750"/>
              <a:gd name="connsiteY40" fmla="*/ 271930 h 587486"/>
              <a:gd name="connsiteX41" fmla="*/ 2171700 w 6762750"/>
              <a:gd name="connsiteY41" fmla="*/ 267167 h 587486"/>
              <a:gd name="connsiteX42" fmla="*/ 2190750 w 6762750"/>
              <a:gd name="connsiteY42" fmla="*/ 257642 h 587486"/>
              <a:gd name="connsiteX43" fmla="*/ 2233612 w 6762750"/>
              <a:gd name="connsiteY43" fmla="*/ 243355 h 587486"/>
              <a:gd name="connsiteX44" fmla="*/ 2324100 w 6762750"/>
              <a:gd name="connsiteY44" fmla="*/ 248117 h 587486"/>
              <a:gd name="connsiteX45" fmla="*/ 2376487 w 6762750"/>
              <a:gd name="connsiteY45" fmla="*/ 257642 h 587486"/>
              <a:gd name="connsiteX46" fmla="*/ 2414587 w 6762750"/>
              <a:gd name="connsiteY46" fmla="*/ 252880 h 587486"/>
              <a:gd name="connsiteX47" fmla="*/ 2419350 w 6762750"/>
              <a:gd name="connsiteY47" fmla="*/ 238592 h 587486"/>
              <a:gd name="connsiteX48" fmla="*/ 2438400 w 6762750"/>
              <a:gd name="connsiteY48" fmla="*/ 224305 h 587486"/>
              <a:gd name="connsiteX49" fmla="*/ 2495550 w 6762750"/>
              <a:gd name="connsiteY49" fmla="*/ 214780 h 587486"/>
              <a:gd name="connsiteX50" fmla="*/ 2576512 w 6762750"/>
              <a:gd name="connsiteY50" fmla="*/ 205255 h 587486"/>
              <a:gd name="connsiteX51" fmla="*/ 2633662 w 6762750"/>
              <a:gd name="connsiteY51" fmla="*/ 195730 h 587486"/>
              <a:gd name="connsiteX52" fmla="*/ 2681287 w 6762750"/>
              <a:gd name="connsiteY52" fmla="*/ 200492 h 587486"/>
              <a:gd name="connsiteX53" fmla="*/ 2719387 w 6762750"/>
              <a:gd name="connsiteY53" fmla="*/ 210017 h 587486"/>
              <a:gd name="connsiteX54" fmla="*/ 2824162 w 6762750"/>
              <a:gd name="connsiteY54" fmla="*/ 205255 h 587486"/>
              <a:gd name="connsiteX55" fmla="*/ 2890837 w 6762750"/>
              <a:gd name="connsiteY55" fmla="*/ 176680 h 587486"/>
              <a:gd name="connsiteX56" fmla="*/ 2933700 w 6762750"/>
              <a:gd name="connsiteY56" fmla="*/ 162392 h 587486"/>
              <a:gd name="connsiteX57" fmla="*/ 2986087 w 6762750"/>
              <a:gd name="connsiteY57" fmla="*/ 152867 h 587486"/>
              <a:gd name="connsiteX58" fmla="*/ 3000375 w 6762750"/>
              <a:gd name="connsiteY58" fmla="*/ 148105 h 587486"/>
              <a:gd name="connsiteX59" fmla="*/ 3128962 w 6762750"/>
              <a:gd name="connsiteY59" fmla="*/ 152867 h 587486"/>
              <a:gd name="connsiteX60" fmla="*/ 3209925 w 6762750"/>
              <a:gd name="connsiteY60" fmla="*/ 157630 h 587486"/>
              <a:gd name="connsiteX61" fmla="*/ 3343275 w 6762750"/>
              <a:gd name="connsiteY61" fmla="*/ 162392 h 587486"/>
              <a:gd name="connsiteX62" fmla="*/ 3414712 w 6762750"/>
              <a:gd name="connsiteY62" fmla="*/ 162392 h 587486"/>
              <a:gd name="connsiteX63" fmla="*/ 3490912 w 6762750"/>
              <a:gd name="connsiteY63" fmla="*/ 148105 h 587486"/>
              <a:gd name="connsiteX64" fmla="*/ 3519487 w 6762750"/>
              <a:gd name="connsiteY64" fmla="*/ 143342 h 587486"/>
              <a:gd name="connsiteX65" fmla="*/ 3538537 w 6762750"/>
              <a:gd name="connsiteY65" fmla="*/ 133817 h 587486"/>
              <a:gd name="connsiteX66" fmla="*/ 3586162 w 6762750"/>
              <a:gd name="connsiteY66" fmla="*/ 129055 h 587486"/>
              <a:gd name="connsiteX67" fmla="*/ 3633787 w 6762750"/>
              <a:gd name="connsiteY67" fmla="*/ 119530 h 587486"/>
              <a:gd name="connsiteX68" fmla="*/ 3676650 w 6762750"/>
              <a:gd name="connsiteY68" fmla="*/ 100480 h 587486"/>
              <a:gd name="connsiteX69" fmla="*/ 3700462 w 6762750"/>
              <a:gd name="connsiteY69" fmla="*/ 86192 h 587486"/>
              <a:gd name="connsiteX70" fmla="*/ 3752850 w 6762750"/>
              <a:gd name="connsiteY70" fmla="*/ 76667 h 587486"/>
              <a:gd name="connsiteX71" fmla="*/ 3771900 w 6762750"/>
              <a:gd name="connsiteY71" fmla="*/ 86192 h 587486"/>
              <a:gd name="connsiteX72" fmla="*/ 3786187 w 6762750"/>
              <a:gd name="connsiteY72" fmla="*/ 100480 h 587486"/>
              <a:gd name="connsiteX73" fmla="*/ 3971925 w 6762750"/>
              <a:gd name="connsiteY73" fmla="*/ 95717 h 587486"/>
              <a:gd name="connsiteX74" fmla="*/ 4024312 w 6762750"/>
              <a:gd name="connsiteY74" fmla="*/ 105242 h 587486"/>
              <a:gd name="connsiteX75" fmla="*/ 4076700 w 6762750"/>
              <a:gd name="connsiteY75" fmla="*/ 119530 h 587486"/>
              <a:gd name="connsiteX76" fmla="*/ 4129087 w 6762750"/>
              <a:gd name="connsiteY76" fmla="*/ 114767 h 587486"/>
              <a:gd name="connsiteX77" fmla="*/ 4248150 w 6762750"/>
              <a:gd name="connsiteY77" fmla="*/ 86192 h 587486"/>
              <a:gd name="connsiteX78" fmla="*/ 4300537 w 6762750"/>
              <a:gd name="connsiteY78" fmla="*/ 81430 h 587486"/>
              <a:gd name="connsiteX79" fmla="*/ 4319587 w 6762750"/>
              <a:gd name="connsiteY79" fmla="*/ 76667 h 587486"/>
              <a:gd name="connsiteX80" fmla="*/ 4333875 w 6762750"/>
              <a:gd name="connsiteY80" fmla="*/ 67142 h 587486"/>
              <a:gd name="connsiteX81" fmla="*/ 4438650 w 6762750"/>
              <a:gd name="connsiteY81" fmla="*/ 86192 h 587486"/>
              <a:gd name="connsiteX82" fmla="*/ 4681537 w 6762750"/>
              <a:gd name="connsiteY82" fmla="*/ 86192 h 587486"/>
              <a:gd name="connsiteX83" fmla="*/ 4695825 w 6762750"/>
              <a:gd name="connsiteY83" fmla="*/ 95717 h 587486"/>
              <a:gd name="connsiteX84" fmla="*/ 4733925 w 6762750"/>
              <a:gd name="connsiteY84" fmla="*/ 81430 h 587486"/>
              <a:gd name="connsiteX85" fmla="*/ 4752975 w 6762750"/>
              <a:gd name="connsiteY85" fmla="*/ 71905 h 587486"/>
              <a:gd name="connsiteX86" fmla="*/ 4814887 w 6762750"/>
              <a:gd name="connsiteY86" fmla="*/ 62380 h 587486"/>
              <a:gd name="connsiteX87" fmla="*/ 4895850 w 6762750"/>
              <a:gd name="connsiteY87" fmla="*/ 71905 h 587486"/>
              <a:gd name="connsiteX88" fmla="*/ 4986337 w 6762750"/>
              <a:gd name="connsiteY88" fmla="*/ 81430 h 587486"/>
              <a:gd name="connsiteX89" fmla="*/ 5005387 w 6762750"/>
              <a:gd name="connsiteY89" fmla="*/ 86192 h 587486"/>
              <a:gd name="connsiteX90" fmla="*/ 5038725 w 6762750"/>
              <a:gd name="connsiteY90" fmla="*/ 90955 h 587486"/>
              <a:gd name="connsiteX91" fmla="*/ 5229225 w 6762750"/>
              <a:gd name="connsiteY91" fmla="*/ 81430 h 587486"/>
              <a:gd name="connsiteX92" fmla="*/ 5257800 w 6762750"/>
              <a:gd name="connsiteY92" fmla="*/ 86192 h 587486"/>
              <a:gd name="connsiteX93" fmla="*/ 5319712 w 6762750"/>
              <a:gd name="connsiteY93" fmla="*/ 110005 h 587486"/>
              <a:gd name="connsiteX94" fmla="*/ 5343525 w 6762750"/>
              <a:gd name="connsiteY94" fmla="*/ 124292 h 587486"/>
              <a:gd name="connsiteX95" fmla="*/ 5395912 w 6762750"/>
              <a:gd name="connsiteY95" fmla="*/ 138580 h 587486"/>
              <a:gd name="connsiteX96" fmla="*/ 5424487 w 6762750"/>
              <a:gd name="connsiteY96" fmla="*/ 133817 h 587486"/>
              <a:gd name="connsiteX97" fmla="*/ 5514975 w 6762750"/>
              <a:gd name="connsiteY97" fmla="*/ 124292 h 587486"/>
              <a:gd name="connsiteX98" fmla="*/ 5553075 w 6762750"/>
              <a:gd name="connsiteY98" fmla="*/ 114767 h 587486"/>
              <a:gd name="connsiteX99" fmla="*/ 5605462 w 6762750"/>
              <a:gd name="connsiteY99" fmla="*/ 119530 h 587486"/>
              <a:gd name="connsiteX100" fmla="*/ 5629275 w 6762750"/>
              <a:gd name="connsiteY100" fmla="*/ 124292 h 587486"/>
              <a:gd name="connsiteX101" fmla="*/ 5672137 w 6762750"/>
              <a:gd name="connsiteY101" fmla="*/ 119530 h 587486"/>
              <a:gd name="connsiteX102" fmla="*/ 5686425 w 6762750"/>
              <a:gd name="connsiteY102" fmla="*/ 110005 h 587486"/>
              <a:gd name="connsiteX103" fmla="*/ 5710237 w 6762750"/>
              <a:gd name="connsiteY103" fmla="*/ 100480 h 587486"/>
              <a:gd name="connsiteX104" fmla="*/ 5795962 w 6762750"/>
              <a:gd name="connsiteY104" fmla="*/ 71905 h 587486"/>
              <a:gd name="connsiteX105" fmla="*/ 5843587 w 6762750"/>
              <a:gd name="connsiteY105" fmla="*/ 86192 h 587486"/>
              <a:gd name="connsiteX106" fmla="*/ 5953125 w 6762750"/>
              <a:gd name="connsiteY106" fmla="*/ 95717 h 587486"/>
              <a:gd name="connsiteX107" fmla="*/ 6010275 w 6762750"/>
              <a:gd name="connsiteY107" fmla="*/ 81430 h 587486"/>
              <a:gd name="connsiteX108" fmla="*/ 6162675 w 6762750"/>
              <a:gd name="connsiteY108" fmla="*/ 33805 h 587486"/>
              <a:gd name="connsiteX109" fmla="*/ 6176962 w 6762750"/>
              <a:gd name="connsiteY109" fmla="*/ 81430 h 587486"/>
              <a:gd name="connsiteX110" fmla="*/ 6210300 w 6762750"/>
              <a:gd name="connsiteY110" fmla="*/ 90955 h 587486"/>
              <a:gd name="connsiteX111" fmla="*/ 6229350 w 6762750"/>
              <a:gd name="connsiteY111" fmla="*/ 100480 h 587486"/>
              <a:gd name="connsiteX112" fmla="*/ 6248400 w 6762750"/>
              <a:gd name="connsiteY112" fmla="*/ 105242 h 587486"/>
              <a:gd name="connsiteX113" fmla="*/ 6281737 w 6762750"/>
              <a:gd name="connsiteY113" fmla="*/ 119530 h 587486"/>
              <a:gd name="connsiteX114" fmla="*/ 6305550 w 6762750"/>
              <a:gd name="connsiteY114" fmla="*/ 86192 h 587486"/>
              <a:gd name="connsiteX115" fmla="*/ 6319837 w 6762750"/>
              <a:gd name="connsiteY115" fmla="*/ 81430 h 587486"/>
              <a:gd name="connsiteX116" fmla="*/ 6376987 w 6762750"/>
              <a:gd name="connsiteY116" fmla="*/ 71905 h 587486"/>
              <a:gd name="connsiteX117" fmla="*/ 6424612 w 6762750"/>
              <a:gd name="connsiteY117" fmla="*/ 57617 h 587486"/>
              <a:gd name="connsiteX118" fmla="*/ 6453187 w 6762750"/>
              <a:gd name="connsiteY118" fmla="*/ 71905 h 587486"/>
              <a:gd name="connsiteX119" fmla="*/ 6467475 w 6762750"/>
              <a:gd name="connsiteY119" fmla="*/ 76667 h 587486"/>
              <a:gd name="connsiteX120" fmla="*/ 6481762 w 6762750"/>
              <a:gd name="connsiteY120" fmla="*/ 86192 h 587486"/>
              <a:gd name="connsiteX121" fmla="*/ 6624637 w 6762750"/>
              <a:gd name="connsiteY121" fmla="*/ 86192 h 587486"/>
              <a:gd name="connsiteX122" fmla="*/ 6657975 w 6762750"/>
              <a:gd name="connsiteY122" fmla="*/ 52855 h 587486"/>
              <a:gd name="connsiteX123" fmla="*/ 6667500 w 6762750"/>
              <a:gd name="connsiteY123" fmla="*/ 38567 h 587486"/>
              <a:gd name="connsiteX124" fmla="*/ 6700837 w 6762750"/>
              <a:gd name="connsiteY124" fmla="*/ 14755 h 587486"/>
              <a:gd name="connsiteX125" fmla="*/ 6734175 w 6762750"/>
              <a:gd name="connsiteY125" fmla="*/ 467 h 587486"/>
              <a:gd name="connsiteX126" fmla="*/ 6762750 w 6762750"/>
              <a:gd name="connsiteY126" fmla="*/ 467 h 587486"/>
              <a:gd name="connsiteX127" fmla="*/ 6762750 w 6762750"/>
              <a:gd name="connsiteY127" fmla="*/ 586255 h 587486"/>
              <a:gd name="connsiteX128" fmla="*/ 0 w 6762750"/>
              <a:gd name="connsiteY128" fmla="*/ 571967 h 5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762750" h="587486">
                <a:moveTo>
                  <a:pt x="0" y="571967"/>
                </a:moveTo>
                <a:lnTo>
                  <a:pt x="0" y="571967"/>
                </a:lnTo>
                <a:cubicBezTo>
                  <a:pt x="26987" y="567205"/>
                  <a:pt x="53670" y="560161"/>
                  <a:pt x="80962" y="557680"/>
                </a:cubicBezTo>
                <a:cubicBezTo>
                  <a:pt x="89024" y="556947"/>
                  <a:pt x="98188" y="557737"/>
                  <a:pt x="104775" y="562442"/>
                </a:cubicBezTo>
                <a:cubicBezTo>
                  <a:pt x="110552" y="566568"/>
                  <a:pt x="111125" y="575142"/>
                  <a:pt x="114300" y="581492"/>
                </a:cubicBezTo>
                <a:cubicBezTo>
                  <a:pt x="310713" y="575716"/>
                  <a:pt x="229480" y="610598"/>
                  <a:pt x="300037" y="557680"/>
                </a:cubicBezTo>
                <a:cubicBezTo>
                  <a:pt x="304616" y="554246"/>
                  <a:pt x="309562" y="551330"/>
                  <a:pt x="314325" y="548155"/>
                </a:cubicBezTo>
                <a:cubicBezTo>
                  <a:pt x="317500" y="543392"/>
                  <a:pt x="320186" y="538264"/>
                  <a:pt x="323850" y="533867"/>
                </a:cubicBezTo>
                <a:cubicBezTo>
                  <a:pt x="363360" y="486455"/>
                  <a:pt x="376463" y="526424"/>
                  <a:pt x="471487" y="543392"/>
                </a:cubicBezTo>
                <a:cubicBezTo>
                  <a:pt x="496474" y="530898"/>
                  <a:pt x="490619" y="537152"/>
                  <a:pt x="509587" y="510055"/>
                </a:cubicBezTo>
                <a:cubicBezTo>
                  <a:pt x="514896" y="502472"/>
                  <a:pt x="516173" y="491377"/>
                  <a:pt x="523875" y="486242"/>
                </a:cubicBezTo>
                <a:cubicBezTo>
                  <a:pt x="531910" y="480886"/>
                  <a:pt x="542925" y="483067"/>
                  <a:pt x="552450" y="481480"/>
                </a:cubicBezTo>
                <a:cubicBezTo>
                  <a:pt x="602458" y="492593"/>
                  <a:pt x="607568" y="498887"/>
                  <a:pt x="666750" y="481480"/>
                </a:cubicBezTo>
                <a:cubicBezTo>
                  <a:pt x="672241" y="479865"/>
                  <a:pt x="671617" y="470519"/>
                  <a:pt x="676275" y="467192"/>
                </a:cubicBezTo>
                <a:cubicBezTo>
                  <a:pt x="683231" y="462223"/>
                  <a:pt x="691722" y="459428"/>
                  <a:pt x="700087" y="457667"/>
                </a:cubicBezTo>
                <a:cubicBezTo>
                  <a:pt x="741320" y="448986"/>
                  <a:pt x="831815" y="441947"/>
                  <a:pt x="866775" y="438617"/>
                </a:cubicBezTo>
                <a:cubicBezTo>
                  <a:pt x="883845" y="427237"/>
                  <a:pt x="889875" y="424565"/>
                  <a:pt x="904875" y="405280"/>
                </a:cubicBezTo>
                <a:cubicBezTo>
                  <a:pt x="909234" y="399676"/>
                  <a:pt x="908623" y="390357"/>
                  <a:pt x="914400" y="386230"/>
                </a:cubicBezTo>
                <a:cubicBezTo>
                  <a:pt x="920987" y="381525"/>
                  <a:pt x="930167" y="382361"/>
                  <a:pt x="938212" y="381467"/>
                </a:cubicBezTo>
                <a:cubicBezTo>
                  <a:pt x="958784" y="379181"/>
                  <a:pt x="979487" y="378292"/>
                  <a:pt x="1000125" y="376705"/>
                </a:cubicBezTo>
                <a:cubicBezTo>
                  <a:pt x="1006728" y="367901"/>
                  <a:pt x="1018749" y="350001"/>
                  <a:pt x="1028700" y="343367"/>
                </a:cubicBezTo>
                <a:cubicBezTo>
                  <a:pt x="1032877" y="340582"/>
                  <a:pt x="1038225" y="340192"/>
                  <a:pt x="1042987" y="338605"/>
                </a:cubicBezTo>
                <a:cubicBezTo>
                  <a:pt x="1057275" y="340192"/>
                  <a:pt x="1072028" y="339418"/>
                  <a:pt x="1085850" y="343367"/>
                </a:cubicBezTo>
                <a:cubicBezTo>
                  <a:pt x="1094750" y="345910"/>
                  <a:pt x="1100762" y="355112"/>
                  <a:pt x="1109662" y="357655"/>
                </a:cubicBezTo>
                <a:cubicBezTo>
                  <a:pt x="1123484" y="361604"/>
                  <a:pt x="1138237" y="360830"/>
                  <a:pt x="1152525" y="362417"/>
                </a:cubicBezTo>
                <a:cubicBezTo>
                  <a:pt x="1158875" y="357655"/>
                  <a:pt x="1166409" y="354156"/>
                  <a:pt x="1171575" y="348130"/>
                </a:cubicBezTo>
                <a:cubicBezTo>
                  <a:pt x="1180092" y="338193"/>
                  <a:pt x="1187042" y="303782"/>
                  <a:pt x="1200150" y="300505"/>
                </a:cubicBezTo>
                <a:lnTo>
                  <a:pt x="1219200" y="295742"/>
                </a:lnTo>
                <a:cubicBezTo>
                  <a:pt x="1279525" y="297330"/>
                  <a:pt x="1339897" y="297635"/>
                  <a:pt x="1400175" y="300505"/>
                </a:cubicBezTo>
                <a:cubicBezTo>
                  <a:pt x="1406713" y="300816"/>
                  <a:pt x="1412910" y="303545"/>
                  <a:pt x="1419225" y="305267"/>
                </a:cubicBezTo>
                <a:cubicBezTo>
                  <a:pt x="1467697" y="318486"/>
                  <a:pt x="1436080" y="311495"/>
                  <a:pt x="1476375" y="319555"/>
                </a:cubicBezTo>
                <a:lnTo>
                  <a:pt x="1519237" y="310030"/>
                </a:lnTo>
                <a:cubicBezTo>
                  <a:pt x="1525615" y="308558"/>
                  <a:pt x="1532158" y="307565"/>
                  <a:pt x="1538287" y="305267"/>
                </a:cubicBezTo>
                <a:cubicBezTo>
                  <a:pt x="1562167" y="296312"/>
                  <a:pt x="1551394" y="294240"/>
                  <a:pt x="1576387" y="290980"/>
                </a:cubicBezTo>
                <a:cubicBezTo>
                  <a:pt x="1606462" y="287057"/>
                  <a:pt x="1636712" y="284630"/>
                  <a:pt x="1666875" y="281455"/>
                </a:cubicBezTo>
                <a:cubicBezTo>
                  <a:pt x="1697037" y="283042"/>
                  <a:pt x="1727254" y="283808"/>
                  <a:pt x="1757362" y="286217"/>
                </a:cubicBezTo>
                <a:cubicBezTo>
                  <a:pt x="1766988" y="286987"/>
                  <a:pt x="1776843" y="287732"/>
                  <a:pt x="1785937" y="290980"/>
                </a:cubicBezTo>
                <a:cubicBezTo>
                  <a:pt x="1799309" y="295756"/>
                  <a:pt x="1811337" y="303680"/>
                  <a:pt x="1824037" y="310030"/>
                </a:cubicBezTo>
                <a:cubicBezTo>
                  <a:pt x="1852612" y="308442"/>
                  <a:pt x="1881502" y="309789"/>
                  <a:pt x="1909762" y="305267"/>
                </a:cubicBezTo>
                <a:cubicBezTo>
                  <a:pt x="1921700" y="303357"/>
                  <a:pt x="1933195" y="297913"/>
                  <a:pt x="1943100" y="290980"/>
                </a:cubicBezTo>
                <a:cubicBezTo>
                  <a:pt x="1949603" y="286428"/>
                  <a:pt x="1949492" y="272752"/>
                  <a:pt x="1957387" y="271930"/>
                </a:cubicBezTo>
                <a:cubicBezTo>
                  <a:pt x="2028458" y="264527"/>
                  <a:pt x="2100262" y="268755"/>
                  <a:pt x="2171700" y="267167"/>
                </a:cubicBezTo>
                <a:cubicBezTo>
                  <a:pt x="2178050" y="263992"/>
                  <a:pt x="2183950" y="259682"/>
                  <a:pt x="2190750" y="257642"/>
                </a:cubicBezTo>
                <a:cubicBezTo>
                  <a:pt x="2237414" y="243643"/>
                  <a:pt x="2203915" y="263154"/>
                  <a:pt x="2233612" y="243355"/>
                </a:cubicBezTo>
                <a:cubicBezTo>
                  <a:pt x="2263775" y="244942"/>
                  <a:pt x="2293992" y="245708"/>
                  <a:pt x="2324100" y="248117"/>
                </a:cubicBezTo>
                <a:cubicBezTo>
                  <a:pt x="2334246" y="248929"/>
                  <a:pt x="2365347" y="255414"/>
                  <a:pt x="2376487" y="257642"/>
                </a:cubicBezTo>
                <a:cubicBezTo>
                  <a:pt x="2389187" y="256055"/>
                  <a:pt x="2402891" y="258078"/>
                  <a:pt x="2414587" y="252880"/>
                </a:cubicBezTo>
                <a:cubicBezTo>
                  <a:pt x="2419175" y="250841"/>
                  <a:pt x="2416136" y="242449"/>
                  <a:pt x="2419350" y="238592"/>
                </a:cubicBezTo>
                <a:cubicBezTo>
                  <a:pt x="2424431" y="232494"/>
                  <a:pt x="2430824" y="226672"/>
                  <a:pt x="2438400" y="224305"/>
                </a:cubicBezTo>
                <a:cubicBezTo>
                  <a:pt x="2456834" y="218545"/>
                  <a:pt x="2476386" y="217176"/>
                  <a:pt x="2495550" y="214780"/>
                </a:cubicBezTo>
                <a:lnTo>
                  <a:pt x="2576512" y="205255"/>
                </a:lnTo>
                <a:cubicBezTo>
                  <a:pt x="2618625" y="200301"/>
                  <a:pt x="2603465" y="203279"/>
                  <a:pt x="2633662" y="195730"/>
                </a:cubicBezTo>
                <a:cubicBezTo>
                  <a:pt x="2649537" y="197317"/>
                  <a:pt x="2665550" y="197869"/>
                  <a:pt x="2681287" y="200492"/>
                </a:cubicBezTo>
                <a:cubicBezTo>
                  <a:pt x="2694200" y="202644"/>
                  <a:pt x="2719387" y="210017"/>
                  <a:pt x="2719387" y="210017"/>
                </a:cubicBezTo>
                <a:cubicBezTo>
                  <a:pt x="2754312" y="208430"/>
                  <a:pt x="2789304" y="207936"/>
                  <a:pt x="2824162" y="205255"/>
                </a:cubicBezTo>
                <a:cubicBezTo>
                  <a:pt x="2848764" y="203363"/>
                  <a:pt x="2868993" y="183962"/>
                  <a:pt x="2890837" y="176680"/>
                </a:cubicBezTo>
                <a:cubicBezTo>
                  <a:pt x="2905125" y="171917"/>
                  <a:pt x="2918844" y="164868"/>
                  <a:pt x="2933700" y="162392"/>
                </a:cubicBezTo>
                <a:cubicBezTo>
                  <a:pt x="2946455" y="160266"/>
                  <a:pt x="2972760" y="156199"/>
                  <a:pt x="2986087" y="152867"/>
                </a:cubicBezTo>
                <a:cubicBezTo>
                  <a:pt x="2990957" y="151649"/>
                  <a:pt x="2995612" y="149692"/>
                  <a:pt x="3000375" y="148105"/>
                </a:cubicBezTo>
                <a:lnTo>
                  <a:pt x="3128962" y="152867"/>
                </a:lnTo>
                <a:cubicBezTo>
                  <a:pt x="3155968" y="154095"/>
                  <a:pt x="3182917" y="156430"/>
                  <a:pt x="3209925" y="157630"/>
                </a:cubicBezTo>
                <a:lnTo>
                  <a:pt x="3343275" y="162392"/>
                </a:lnTo>
                <a:cubicBezTo>
                  <a:pt x="3374881" y="172929"/>
                  <a:pt x="3355665" y="168607"/>
                  <a:pt x="3414712" y="162392"/>
                </a:cubicBezTo>
                <a:cubicBezTo>
                  <a:pt x="3453249" y="158335"/>
                  <a:pt x="3449203" y="156447"/>
                  <a:pt x="3490912" y="148105"/>
                </a:cubicBezTo>
                <a:cubicBezTo>
                  <a:pt x="3500381" y="146211"/>
                  <a:pt x="3509962" y="144930"/>
                  <a:pt x="3519487" y="143342"/>
                </a:cubicBezTo>
                <a:cubicBezTo>
                  <a:pt x="3525837" y="140167"/>
                  <a:pt x="3531595" y="135305"/>
                  <a:pt x="3538537" y="133817"/>
                </a:cubicBezTo>
                <a:cubicBezTo>
                  <a:pt x="3554137" y="130474"/>
                  <a:pt x="3570331" y="131034"/>
                  <a:pt x="3586162" y="129055"/>
                </a:cubicBezTo>
                <a:cubicBezTo>
                  <a:pt x="3597410" y="127649"/>
                  <a:pt x="3621490" y="123629"/>
                  <a:pt x="3633787" y="119530"/>
                </a:cubicBezTo>
                <a:cubicBezTo>
                  <a:pt x="3647032" y="115115"/>
                  <a:pt x="3664203" y="107395"/>
                  <a:pt x="3676650" y="100480"/>
                </a:cubicBezTo>
                <a:cubicBezTo>
                  <a:pt x="3684742" y="95984"/>
                  <a:pt x="3691627" y="88953"/>
                  <a:pt x="3700462" y="86192"/>
                </a:cubicBezTo>
                <a:cubicBezTo>
                  <a:pt x="3717403" y="80898"/>
                  <a:pt x="3735387" y="79842"/>
                  <a:pt x="3752850" y="76667"/>
                </a:cubicBezTo>
                <a:cubicBezTo>
                  <a:pt x="3759200" y="79842"/>
                  <a:pt x="3766123" y="82065"/>
                  <a:pt x="3771900" y="86192"/>
                </a:cubicBezTo>
                <a:cubicBezTo>
                  <a:pt x="3777381" y="90107"/>
                  <a:pt x="3779459" y="100160"/>
                  <a:pt x="3786187" y="100480"/>
                </a:cubicBezTo>
                <a:cubicBezTo>
                  <a:pt x="3848050" y="103426"/>
                  <a:pt x="3910012" y="97305"/>
                  <a:pt x="3971925" y="95717"/>
                </a:cubicBezTo>
                <a:cubicBezTo>
                  <a:pt x="3989387" y="98892"/>
                  <a:pt x="4007005" y="101308"/>
                  <a:pt x="4024312" y="105242"/>
                </a:cubicBezTo>
                <a:cubicBezTo>
                  <a:pt x="4041962" y="109254"/>
                  <a:pt x="4058674" y="117891"/>
                  <a:pt x="4076700" y="119530"/>
                </a:cubicBezTo>
                <a:lnTo>
                  <a:pt x="4129087" y="114767"/>
                </a:lnTo>
                <a:cubicBezTo>
                  <a:pt x="4173732" y="102011"/>
                  <a:pt x="4193792" y="95564"/>
                  <a:pt x="4248150" y="86192"/>
                </a:cubicBezTo>
                <a:cubicBezTo>
                  <a:pt x="4265429" y="83213"/>
                  <a:pt x="4283075" y="83017"/>
                  <a:pt x="4300537" y="81430"/>
                </a:cubicBezTo>
                <a:cubicBezTo>
                  <a:pt x="4306887" y="79842"/>
                  <a:pt x="4313571" y="79245"/>
                  <a:pt x="4319587" y="76667"/>
                </a:cubicBezTo>
                <a:cubicBezTo>
                  <a:pt x="4324848" y="74412"/>
                  <a:pt x="4328158" y="66856"/>
                  <a:pt x="4333875" y="67142"/>
                </a:cubicBezTo>
                <a:cubicBezTo>
                  <a:pt x="4347809" y="67839"/>
                  <a:pt x="4410118" y="80486"/>
                  <a:pt x="4438650" y="86192"/>
                </a:cubicBezTo>
                <a:cubicBezTo>
                  <a:pt x="4551897" y="78382"/>
                  <a:pt x="4576288" y="69352"/>
                  <a:pt x="4681537" y="86192"/>
                </a:cubicBezTo>
                <a:cubicBezTo>
                  <a:pt x="4687189" y="87096"/>
                  <a:pt x="4691062" y="92542"/>
                  <a:pt x="4695825" y="95717"/>
                </a:cubicBezTo>
                <a:cubicBezTo>
                  <a:pt x="4711535" y="90481"/>
                  <a:pt x="4716840" y="89023"/>
                  <a:pt x="4733925" y="81430"/>
                </a:cubicBezTo>
                <a:cubicBezTo>
                  <a:pt x="4740413" y="78547"/>
                  <a:pt x="4746064" y="73531"/>
                  <a:pt x="4752975" y="71905"/>
                </a:cubicBezTo>
                <a:cubicBezTo>
                  <a:pt x="4773300" y="67123"/>
                  <a:pt x="4794250" y="65555"/>
                  <a:pt x="4814887" y="62380"/>
                </a:cubicBezTo>
                <a:lnTo>
                  <a:pt x="4895850" y="71905"/>
                </a:lnTo>
                <a:cubicBezTo>
                  <a:pt x="4925548" y="75087"/>
                  <a:pt x="4956703" y="76491"/>
                  <a:pt x="4986337" y="81430"/>
                </a:cubicBezTo>
                <a:cubicBezTo>
                  <a:pt x="4992793" y="82506"/>
                  <a:pt x="4998947" y="85021"/>
                  <a:pt x="5005387" y="86192"/>
                </a:cubicBezTo>
                <a:cubicBezTo>
                  <a:pt x="5016431" y="88200"/>
                  <a:pt x="5027612" y="89367"/>
                  <a:pt x="5038725" y="90955"/>
                </a:cubicBezTo>
                <a:cubicBezTo>
                  <a:pt x="5112125" y="84838"/>
                  <a:pt x="5142095" y="81430"/>
                  <a:pt x="5229225" y="81430"/>
                </a:cubicBezTo>
                <a:cubicBezTo>
                  <a:pt x="5238881" y="81430"/>
                  <a:pt x="5248275" y="84605"/>
                  <a:pt x="5257800" y="86192"/>
                </a:cubicBezTo>
                <a:cubicBezTo>
                  <a:pt x="5297984" y="116331"/>
                  <a:pt x="5251723" y="85724"/>
                  <a:pt x="5319712" y="110005"/>
                </a:cubicBezTo>
                <a:cubicBezTo>
                  <a:pt x="5328429" y="113118"/>
                  <a:pt x="5335246" y="120152"/>
                  <a:pt x="5343525" y="124292"/>
                </a:cubicBezTo>
                <a:cubicBezTo>
                  <a:pt x="5366470" y="135764"/>
                  <a:pt x="5370011" y="134263"/>
                  <a:pt x="5395912" y="138580"/>
                </a:cubicBezTo>
                <a:cubicBezTo>
                  <a:pt x="5405437" y="136992"/>
                  <a:pt x="5414899" y="134968"/>
                  <a:pt x="5424487" y="133817"/>
                </a:cubicBezTo>
                <a:cubicBezTo>
                  <a:pt x="5454600" y="130203"/>
                  <a:pt x="5484973" y="128737"/>
                  <a:pt x="5514975" y="124292"/>
                </a:cubicBezTo>
                <a:cubicBezTo>
                  <a:pt x="5527925" y="122374"/>
                  <a:pt x="5540375" y="117942"/>
                  <a:pt x="5553075" y="114767"/>
                </a:cubicBezTo>
                <a:cubicBezTo>
                  <a:pt x="5570537" y="116355"/>
                  <a:pt x="5588063" y="117355"/>
                  <a:pt x="5605462" y="119530"/>
                </a:cubicBezTo>
                <a:cubicBezTo>
                  <a:pt x="5613494" y="120534"/>
                  <a:pt x="5621180" y="124292"/>
                  <a:pt x="5629275" y="124292"/>
                </a:cubicBezTo>
                <a:cubicBezTo>
                  <a:pt x="5643650" y="124292"/>
                  <a:pt x="5657850" y="121117"/>
                  <a:pt x="5672137" y="119530"/>
                </a:cubicBezTo>
                <a:cubicBezTo>
                  <a:pt x="5676900" y="116355"/>
                  <a:pt x="5681305" y="112565"/>
                  <a:pt x="5686425" y="110005"/>
                </a:cubicBezTo>
                <a:cubicBezTo>
                  <a:pt x="5694071" y="106182"/>
                  <a:pt x="5702163" y="103288"/>
                  <a:pt x="5710237" y="100480"/>
                </a:cubicBezTo>
                <a:cubicBezTo>
                  <a:pt x="5738686" y="90585"/>
                  <a:pt x="5767387" y="81430"/>
                  <a:pt x="5795962" y="71905"/>
                </a:cubicBezTo>
                <a:cubicBezTo>
                  <a:pt x="5880042" y="88719"/>
                  <a:pt x="5757465" y="62703"/>
                  <a:pt x="5843587" y="86192"/>
                </a:cubicBezTo>
                <a:cubicBezTo>
                  <a:pt x="5871442" y="93789"/>
                  <a:pt x="5939195" y="94898"/>
                  <a:pt x="5953125" y="95717"/>
                </a:cubicBezTo>
                <a:cubicBezTo>
                  <a:pt x="5972175" y="90955"/>
                  <a:pt x="5991443" y="86994"/>
                  <a:pt x="6010275" y="81430"/>
                </a:cubicBezTo>
                <a:cubicBezTo>
                  <a:pt x="6061317" y="66350"/>
                  <a:pt x="6162675" y="33805"/>
                  <a:pt x="6162675" y="33805"/>
                </a:cubicBezTo>
                <a:cubicBezTo>
                  <a:pt x="6163897" y="41140"/>
                  <a:pt x="6166579" y="74508"/>
                  <a:pt x="6176962" y="81430"/>
                </a:cubicBezTo>
                <a:cubicBezTo>
                  <a:pt x="6186578" y="87841"/>
                  <a:pt x="6199438" y="87005"/>
                  <a:pt x="6210300" y="90955"/>
                </a:cubicBezTo>
                <a:cubicBezTo>
                  <a:pt x="6216972" y="93381"/>
                  <a:pt x="6222702" y="97987"/>
                  <a:pt x="6229350" y="100480"/>
                </a:cubicBezTo>
                <a:cubicBezTo>
                  <a:pt x="6235479" y="102778"/>
                  <a:pt x="6242249" y="103005"/>
                  <a:pt x="6248400" y="105242"/>
                </a:cubicBezTo>
                <a:cubicBezTo>
                  <a:pt x="6259762" y="109374"/>
                  <a:pt x="6270625" y="114767"/>
                  <a:pt x="6281737" y="119530"/>
                </a:cubicBezTo>
                <a:cubicBezTo>
                  <a:pt x="6326920" y="96939"/>
                  <a:pt x="6277853" y="127737"/>
                  <a:pt x="6305550" y="86192"/>
                </a:cubicBezTo>
                <a:cubicBezTo>
                  <a:pt x="6308335" y="82015"/>
                  <a:pt x="6314915" y="82414"/>
                  <a:pt x="6319837" y="81430"/>
                </a:cubicBezTo>
                <a:cubicBezTo>
                  <a:pt x="6338775" y="77643"/>
                  <a:pt x="6357937" y="75080"/>
                  <a:pt x="6376987" y="71905"/>
                </a:cubicBezTo>
                <a:cubicBezTo>
                  <a:pt x="6391312" y="66175"/>
                  <a:pt x="6408517" y="57617"/>
                  <a:pt x="6424612" y="57617"/>
                </a:cubicBezTo>
                <a:cubicBezTo>
                  <a:pt x="6436583" y="57617"/>
                  <a:pt x="6443555" y="67089"/>
                  <a:pt x="6453187" y="71905"/>
                </a:cubicBezTo>
                <a:cubicBezTo>
                  <a:pt x="6457677" y="74150"/>
                  <a:pt x="6462712" y="75080"/>
                  <a:pt x="6467475" y="76667"/>
                </a:cubicBezTo>
                <a:cubicBezTo>
                  <a:pt x="6472237" y="79842"/>
                  <a:pt x="6476332" y="84382"/>
                  <a:pt x="6481762" y="86192"/>
                </a:cubicBezTo>
                <a:cubicBezTo>
                  <a:pt x="6518536" y="98450"/>
                  <a:pt x="6616850" y="86516"/>
                  <a:pt x="6624637" y="86192"/>
                </a:cubicBezTo>
                <a:cubicBezTo>
                  <a:pt x="6635750" y="75080"/>
                  <a:pt x="6649258" y="65931"/>
                  <a:pt x="6657975" y="52855"/>
                </a:cubicBezTo>
                <a:cubicBezTo>
                  <a:pt x="6661150" y="48092"/>
                  <a:pt x="6663453" y="42614"/>
                  <a:pt x="6667500" y="38567"/>
                </a:cubicBezTo>
                <a:cubicBezTo>
                  <a:pt x="6670905" y="35162"/>
                  <a:pt x="6694530" y="18359"/>
                  <a:pt x="6700837" y="14755"/>
                </a:cubicBezTo>
                <a:cubicBezTo>
                  <a:pt x="6706371" y="11593"/>
                  <a:pt x="6725885" y="1388"/>
                  <a:pt x="6734175" y="467"/>
                </a:cubicBezTo>
                <a:cubicBezTo>
                  <a:pt x="6743642" y="-585"/>
                  <a:pt x="6753225" y="467"/>
                  <a:pt x="6762750" y="467"/>
                </a:cubicBezTo>
                <a:lnTo>
                  <a:pt x="6762750" y="586255"/>
                </a:lnTo>
                <a:lnTo>
                  <a:pt x="0" y="571967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D9703B8-E893-33CB-4356-EBE9CDF5182F}"/>
              </a:ext>
            </a:extLst>
          </p:cNvPr>
          <p:cNvGrpSpPr/>
          <p:nvPr/>
        </p:nvGrpSpPr>
        <p:grpSpPr>
          <a:xfrm>
            <a:off x="6096000" y="1778316"/>
            <a:ext cx="4838846" cy="3631378"/>
            <a:chOff x="6096000" y="1778316"/>
            <a:chExt cx="4838846" cy="3631378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4D1F613-2BB7-442B-AA3E-6E337F49D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6000" y="1778316"/>
              <a:ext cx="4838846" cy="3631378"/>
            </a:xfrm>
            <a:prstGeom prst="round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47C3CC5-2ED9-402A-8C75-58DC10B33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lum bright="-40000"/>
            </a:blip>
            <a:stretch>
              <a:fillRect/>
            </a:stretch>
          </p:blipFill>
          <p:spPr>
            <a:xfrm>
              <a:off x="10281884" y="3550397"/>
              <a:ext cx="525534" cy="1030150"/>
            </a:xfrm>
            <a:prstGeom prst="ellipse">
              <a:avLst/>
            </a:prstGeom>
          </p:spPr>
        </p:pic>
      </p:grp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A368FE8-DB87-4CBE-1DC7-831B065CE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1C3903E-668A-B4E9-C4AE-F4D3992F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649F71D-98A7-7EEE-4556-D70F049A0037}"/>
              </a:ext>
            </a:extLst>
          </p:cNvPr>
          <p:cNvSpPr txBox="1"/>
          <p:nvPr/>
        </p:nvSpPr>
        <p:spPr>
          <a:xfrm>
            <a:off x="10124644" y="5566102"/>
            <a:ext cx="77766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/>
              <a:t>Bild 5</a:t>
            </a:r>
          </a:p>
        </p:txBody>
      </p:sp>
    </p:spTree>
    <p:extLst>
      <p:ext uri="{BB962C8B-B14F-4D97-AF65-F5344CB8AC3E}">
        <p14:creationId xmlns:p14="http://schemas.microsoft.com/office/powerpoint/2010/main" val="1282170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4" y="883131"/>
            <a:ext cx="3253307" cy="950614"/>
          </a:xfrm>
        </p:spPr>
        <p:txBody>
          <a:bodyPr>
            <a:normAutofit/>
          </a:bodyPr>
          <a:lstStyle/>
          <a:p>
            <a:r>
              <a:rPr lang="de-DE" b="1" dirty="0">
                <a:latin typeface="+mn-lt"/>
              </a:rPr>
              <a:t>Grundlagen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E26D8BA-B882-4C77-9C08-A6C12860825D}"/>
              </a:ext>
            </a:extLst>
          </p:cNvPr>
          <p:cNvSpPr/>
          <p:nvPr/>
        </p:nvSpPr>
        <p:spPr>
          <a:xfrm>
            <a:off x="485774" y="2182505"/>
            <a:ext cx="1064093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Derzeit 60-70 Firmlinge insgesamt;  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600" dirty="0">
                <a:solidFill>
                  <a:prstClr val="black"/>
                </a:solidFill>
                <a:latin typeface="Calibri" panose="020F0502020204030204"/>
              </a:rPr>
              <a:t>	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zwei Pfarrgruppen: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Laubenheim/Weisenau und Ebersheim/Hechtsheim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langfristig Kooperation der Teams  sinnvoll evtl. Zusammenführung in einen pastoralraumweiten 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Firmvorbereitungskurs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möglich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3FF16679-99CE-4035-AC5E-16B997EF3CF4}"/>
              </a:ext>
            </a:extLst>
          </p:cNvPr>
          <p:cNvSpPr txBox="1">
            <a:spLocks/>
          </p:cNvSpPr>
          <p:nvPr/>
        </p:nvSpPr>
        <p:spPr>
          <a:xfrm>
            <a:off x="485774" y="1148224"/>
            <a:ext cx="81059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53BA598-2984-BEC2-48F0-15169C48B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EF84635D-9360-9E2F-643C-A7C8D064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E4AFAA4-147A-15AA-8243-69A9258FFDEE}"/>
              </a:ext>
            </a:extLst>
          </p:cNvPr>
          <p:cNvGrpSpPr/>
          <p:nvPr/>
        </p:nvGrpSpPr>
        <p:grpSpPr>
          <a:xfrm>
            <a:off x="10373493" y="87320"/>
            <a:ext cx="1523539" cy="1368000"/>
            <a:chOff x="6096000" y="1778316"/>
            <a:chExt cx="4838846" cy="363137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D111CC14-62B2-1EBA-5EB1-8B91A9960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1778316"/>
              <a:ext cx="4838846" cy="3631378"/>
            </a:xfrm>
            <a:prstGeom prst="round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6515E888-75D3-0281-F8A6-E5CFEF47C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 bright="-40000"/>
            </a:blip>
            <a:stretch>
              <a:fillRect/>
            </a:stretch>
          </p:blipFill>
          <p:spPr>
            <a:xfrm>
              <a:off x="10281884" y="3550397"/>
              <a:ext cx="525534" cy="103015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3166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977" y="328920"/>
            <a:ext cx="1421771" cy="823913"/>
          </a:xfrm>
        </p:spPr>
        <p:txBody>
          <a:bodyPr/>
          <a:lstStyle/>
          <a:p>
            <a:r>
              <a:rPr lang="de-DE" b="1" dirty="0">
                <a:solidFill>
                  <a:srgbClr val="FF0000"/>
                </a:solidFill>
                <a:latin typeface="+mn-lt"/>
              </a:rPr>
              <a:t>Ziele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6CD1C28-B8D2-4CAB-A4F2-F6DBF32B1A0D}"/>
              </a:ext>
            </a:extLst>
          </p:cNvPr>
          <p:cNvSpPr/>
          <p:nvPr/>
        </p:nvSpPr>
        <p:spPr>
          <a:xfrm>
            <a:off x="294968" y="1394432"/>
            <a:ext cx="11257935" cy="57392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Firmvorbereitung will in ergebnisoffenem Prozess der religiösen Subjektwerdung begleiten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über religiöse Bedürfnisse und Erfahrungen sprechen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 besetzte religiöse Erfahrungen ermöglichen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de-DE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Vertrauen fassen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de-DE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Spuren Gottes im Leben erkennen</a:t>
            </a:r>
            <a:endParaRPr lang="en-GB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den gespendeten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Sakramenten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Nähe und die bedingungslose Liebe Gottes erfahren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Liturgie, Diakonie, Glaubenszeugnis und -weitergabe und Gemeinschaft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erfahrbar machen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de-DE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christliche Wertvorstellungen und christliche Symbole kennenlernen.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de-DE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Bezüge zwischen biblischen Inhalten als Wort Gottes und dem eigenen Leben erfahren.</a:t>
            </a:r>
            <a:endParaRPr lang="en-GB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de-DE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Fragen und Anliegen der Firmlinge ernst nehmen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de-DE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Offenheit, Tolerant und Verlässlichkeit erleben </a:t>
            </a:r>
            <a:endParaRPr lang="en-GB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tragfähige eigene aktuelle, also revidierbare, Entscheidung </a:t>
            </a:r>
            <a:r>
              <a:rPr lang="de-DE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 Zuwendung zu Gott </a:t>
            </a:r>
            <a:r>
              <a:rPr lang="de-DE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anbahnen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9B4E4ABA-4BDE-9869-14C2-1C2AA38F9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C9713971-023C-FE6D-99B2-FBAE50318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BE23338-6036-6590-0660-8FB14230C225}"/>
              </a:ext>
            </a:extLst>
          </p:cNvPr>
          <p:cNvGrpSpPr/>
          <p:nvPr/>
        </p:nvGrpSpPr>
        <p:grpSpPr>
          <a:xfrm>
            <a:off x="10373493" y="87320"/>
            <a:ext cx="1523539" cy="1368000"/>
            <a:chOff x="6096000" y="1778316"/>
            <a:chExt cx="4838846" cy="3631378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13AEFCA3-A8EB-E88C-D914-18A766FD0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1778316"/>
              <a:ext cx="4838846" cy="3631378"/>
            </a:xfrm>
            <a:prstGeom prst="round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F21883B9-44D8-ADC7-E986-385A3BE60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 bright="-40000"/>
            </a:blip>
            <a:stretch>
              <a:fillRect/>
            </a:stretch>
          </p:blipFill>
          <p:spPr>
            <a:xfrm>
              <a:off x="10281884" y="3550397"/>
              <a:ext cx="525534" cy="103015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08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228" y="1621389"/>
            <a:ext cx="10554987" cy="4734961"/>
          </a:xfrm>
        </p:spPr>
        <p:txBody>
          <a:bodyPr rtlCol="0">
            <a:normAutofit fontScale="92500" lnSpcReduction="20000"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Firmalter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mindestens 15 Jahre.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Gesamtdauer ca. 1/2 Jahr in der geprägten Zeit z.B. über Ostern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Evtl. Startwochenende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Weitere Treffen an Wochenenden an verschiedenen Orten des Pastoralraums 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Firm</a:t>
            </a:r>
            <a:r>
              <a:rPr lang="de-DE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teams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Planung und Vorbereitung und methodische Plenumsphasen,</a:t>
            </a:r>
            <a:b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einzeln oder zu zweit 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Klein- und Neigungsgruppen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 hauptamtlicher Mitarbeiter zur Begleitung/Unterstützung und Verantwortung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Zahl der </a:t>
            </a:r>
            <a:r>
              <a:rPr lang="de-D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Firmgottesdienste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angepasst an die Zahl der Firmlinge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697" y="797476"/>
            <a:ext cx="2099650" cy="823913"/>
          </a:xfrm>
        </p:spPr>
        <p:txBody>
          <a:bodyPr/>
          <a:lstStyle/>
          <a:p>
            <a:r>
              <a:rPr lang="de-DE" b="1" dirty="0">
                <a:solidFill>
                  <a:srgbClr val="FF9900"/>
                </a:solidFill>
                <a:latin typeface="+mn-lt"/>
              </a:rPr>
              <a:t>Struktur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36A90784-E1B8-908B-B573-C5CB4D176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C360FBD4-37DB-4AC1-D85F-CAA2ADEA5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44002F0-3C6D-9970-A95F-93990F048FA5}"/>
              </a:ext>
            </a:extLst>
          </p:cNvPr>
          <p:cNvGrpSpPr/>
          <p:nvPr/>
        </p:nvGrpSpPr>
        <p:grpSpPr>
          <a:xfrm>
            <a:off x="10373493" y="87320"/>
            <a:ext cx="1523539" cy="1368000"/>
            <a:chOff x="6096000" y="1778316"/>
            <a:chExt cx="4838846" cy="3631378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B9A297C7-00DA-E448-52AE-A82BD8C37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1778316"/>
              <a:ext cx="4838846" cy="3631378"/>
            </a:xfrm>
            <a:prstGeom prst="round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A58EAA5C-E814-020C-943F-F4B98DFC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 bright="-40000"/>
            </a:blip>
            <a:stretch>
              <a:fillRect/>
            </a:stretch>
          </p:blipFill>
          <p:spPr>
            <a:xfrm>
              <a:off x="10281884" y="3550397"/>
              <a:ext cx="525534" cy="103015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7996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BF357D41-3C6F-48A1-93FF-23A650E9B62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01751" y="1640432"/>
            <a:ext cx="960851" cy="1881499"/>
          </a:xfrm>
          <a:prstGeom prst="ellipse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233014">
            <a:off x="2759160" y="2460382"/>
            <a:ext cx="1828046" cy="823913"/>
          </a:xfrm>
        </p:spPr>
        <p:txBody>
          <a:bodyPr/>
          <a:lstStyle/>
          <a:p>
            <a:r>
              <a:rPr lang="de-DE" b="1" dirty="0">
                <a:solidFill>
                  <a:srgbClr val="00B050"/>
                </a:solidFill>
              </a:rPr>
              <a:t>Inhalte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59E7278-3B32-45DE-8F86-801FE18E55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0" b="10267"/>
          <a:stretch>
            <a:fillRect/>
          </a:stretch>
        </p:blipFill>
        <p:spPr>
          <a:xfrm>
            <a:off x="2497935" y="538292"/>
            <a:ext cx="8012131" cy="6183183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0428A2-51A0-EA45-54A3-0D5E4D766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3AACC72E-C9A6-1F77-917D-A1726FCC8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2F463B9-CCE8-4526-A144-C5C8B8B43BC5}"/>
              </a:ext>
            </a:extLst>
          </p:cNvPr>
          <p:cNvSpPr txBox="1"/>
          <p:nvPr/>
        </p:nvSpPr>
        <p:spPr>
          <a:xfrm>
            <a:off x="7400925" y="438957"/>
            <a:ext cx="981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911346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800000"/>
            <a:ext cx="4301116" cy="4320000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lvl="0">
              <a:buNone/>
            </a:pPr>
            <a:r>
              <a:rPr lang="de-DE" dirty="0"/>
              <a:t>Firmung ist Grundstein </a:t>
            </a:r>
          </a:p>
          <a:p>
            <a:pPr lvl="0">
              <a:buNone/>
            </a:pPr>
            <a:r>
              <a:rPr lang="de-DE" dirty="0"/>
              <a:t>und Neubeginn</a:t>
            </a:r>
            <a:endParaRPr lang="de-DE" dirty="0">
              <a:sym typeface="Wingdings" panose="05000000000000000000" pitchFamily="2" charset="2"/>
            </a:endParaRPr>
          </a:p>
          <a:p>
            <a:pPr lvl="0">
              <a:buNone/>
            </a:pPr>
            <a:r>
              <a:rPr lang="de-DE" sz="2400" dirty="0">
                <a:sym typeface="Wingdings" panose="05000000000000000000" pitchFamily="2" charset="2"/>
              </a:rPr>
              <a:t>  </a:t>
            </a:r>
            <a:endParaRPr lang="de-DE" sz="2400" dirty="0"/>
          </a:p>
          <a:p>
            <a:pPr lvl="0">
              <a:buNone/>
            </a:pPr>
            <a:r>
              <a:rPr lang="de-DE" dirty="0"/>
              <a:t>Unterschiedlichkeit auch </a:t>
            </a:r>
          </a:p>
          <a:p>
            <a:pPr lvl="0">
              <a:buNone/>
            </a:pPr>
            <a:r>
              <a:rPr lang="de-DE" dirty="0"/>
              <a:t>positiv erleben</a:t>
            </a:r>
          </a:p>
          <a:p>
            <a:pPr lvl="0">
              <a:buNone/>
            </a:pPr>
            <a:endParaRPr lang="de-DE" dirty="0"/>
          </a:p>
          <a:p>
            <a:pPr lvl="0">
              <a:buNone/>
            </a:pPr>
            <a:r>
              <a:rPr lang="de-DE" dirty="0"/>
              <a:t>Gemeinsam genutzte</a:t>
            </a:r>
          </a:p>
          <a:p>
            <a:pPr lvl="0">
              <a:buNone/>
            </a:pPr>
            <a:r>
              <a:rPr lang="de-DE" dirty="0"/>
              <a:t>Materialien</a:t>
            </a:r>
            <a:endParaRPr lang="en-GB" dirty="0"/>
          </a:p>
          <a:p>
            <a:endParaRPr lang="de-DE" sz="1800" dirty="0"/>
          </a:p>
        </p:txBody>
      </p:sp>
      <p:sp>
        <p:nvSpPr>
          <p:cNvPr id="10" name="Inhaltsplatzhalter 9"/>
          <p:cNvSpPr>
            <a:spLocks noGrp="1"/>
          </p:cNvSpPr>
          <p:nvPr>
            <p:ph sz="half" idx="2"/>
          </p:nvPr>
        </p:nvSpPr>
        <p:spPr>
          <a:xfrm>
            <a:off x="6372000" y="1800000"/>
            <a:ext cx="3530125" cy="4320000"/>
          </a:xfrm>
        </p:spPr>
        <p:txBody>
          <a:bodyPr/>
          <a:lstStyle/>
          <a:p>
            <a:pPr>
              <a:buNone/>
            </a:pPr>
            <a:r>
              <a:rPr lang="de-DE" dirty="0">
                <a:sym typeface="Wingdings" panose="05000000000000000000" pitchFamily="2" charset="2"/>
              </a:rPr>
              <a:t>Angebote nach </a:t>
            </a:r>
          </a:p>
          <a:p>
            <a:pPr>
              <a:buNone/>
            </a:pPr>
            <a:r>
              <a:rPr lang="de-DE" dirty="0">
                <a:sym typeface="Wingdings" panose="05000000000000000000" pitchFamily="2" charset="2"/>
              </a:rPr>
              <a:t>der </a:t>
            </a:r>
            <a:r>
              <a:rPr lang="de-DE" dirty="0" err="1">
                <a:sym typeface="Wingdings" panose="05000000000000000000" pitchFamily="2" charset="2"/>
              </a:rPr>
              <a:t>Firmfeier</a:t>
            </a:r>
            <a:endParaRPr lang="de-DE" dirty="0">
              <a:sym typeface="Wingdings" panose="05000000000000000000" pitchFamily="2" charset="2"/>
            </a:endParaRPr>
          </a:p>
          <a:p>
            <a:pPr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>
              <a:buNone/>
            </a:pPr>
            <a:r>
              <a:rPr lang="de-DE" dirty="0">
                <a:sym typeface="Wingdings" panose="05000000000000000000" pitchFamily="2" charset="2"/>
              </a:rPr>
              <a:t>u.a.  </a:t>
            </a:r>
            <a:r>
              <a:rPr lang="de-DE" dirty="0"/>
              <a:t>Reflexionsheft </a:t>
            </a:r>
          </a:p>
          <a:p>
            <a:pPr>
              <a:buNone/>
            </a:pPr>
            <a:r>
              <a:rPr lang="de-DE" dirty="0"/>
              <a:t>bzw. –</a:t>
            </a:r>
            <a:r>
              <a:rPr lang="de-DE" dirty="0" err="1"/>
              <a:t>tagebuch</a:t>
            </a:r>
            <a:endParaRPr lang="de-DE" dirty="0"/>
          </a:p>
          <a:p>
            <a:pPr>
              <a:buNone/>
            </a:pPr>
            <a:endParaRPr lang="de-DE" dirty="0"/>
          </a:p>
          <a:p>
            <a:pPr>
              <a:buNone/>
            </a:pPr>
            <a:r>
              <a:rPr lang="de-DE" dirty="0">
                <a:sym typeface="Wingdings" panose="05000000000000000000" pitchFamily="2" charset="2"/>
              </a:rPr>
              <a:t>„Werkzeugkasten“ </a:t>
            </a:r>
          </a:p>
          <a:p>
            <a:pPr>
              <a:buNone/>
            </a:pPr>
            <a:r>
              <a:rPr lang="de-DE" dirty="0">
                <a:sym typeface="Wingdings" panose="05000000000000000000" pitchFamily="2" charset="2"/>
              </a:rPr>
              <a:t>auf </a:t>
            </a:r>
            <a:r>
              <a:rPr lang="de-DE" dirty="0" err="1">
                <a:sym typeface="Wingdings" panose="05000000000000000000" pitchFamily="2" charset="2"/>
              </a:rPr>
              <a:t>nextcloud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10069F"/>
                </a:solidFill>
                <a:latin typeface="+mn-lt"/>
              </a:rPr>
              <a:t>Ergänzungen</a:t>
            </a:r>
          </a:p>
        </p:txBody>
      </p:sp>
      <p:cxnSp>
        <p:nvCxnSpPr>
          <p:cNvPr id="12" name="Gerade Verbindung mit Pfeil 11"/>
          <p:cNvCxnSpPr/>
          <p:nvPr/>
        </p:nvCxnSpPr>
        <p:spPr>
          <a:xfrm flipV="1">
            <a:off x="5110385" y="2315910"/>
            <a:ext cx="888763" cy="854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5100416" y="3844183"/>
            <a:ext cx="888763" cy="854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V="1">
            <a:off x="5073353" y="5372454"/>
            <a:ext cx="888763" cy="854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0DF5FA5A-053B-DAA8-B3E0-B0508C6D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4B18E405-A315-B466-A3C0-F22B69B6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41B5BDA-C794-DA1F-A8D1-DCE809799E90}"/>
              </a:ext>
            </a:extLst>
          </p:cNvPr>
          <p:cNvGrpSpPr/>
          <p:nvPr/>
        </p:nvGrpSpPr>
        <p:grpSpPr>
          <a:xfrm>
            <a:off x="10373493" y="87320"/>
            <a:ext cx="1523539" cy="1368000"/>
            <a:chOff x="6096000" y="1778316"/>
            <a:chExt cx="4838846" cy="3631378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793084CC-F05A-0173-5C04-8338CEC8D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1778316"/>
              <a:ext cx="4838846" cy="3631378"/>
            </a:xfrm>
            <a:prstGeom prst="roundRect">
              <a:avLst/>
            </a:prstGeom>
          </p:spPr>
        </p:pic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7A2F42E5-F448-4CA5-FA24-12D9BC706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 bright="-40000"/>
            </a:blip>
            <a:stretch>
              <a:fillRect/>
            </a:stretch>
          </p:blipFill>
          <p:spPr>
            <a:xfrm>
              <a:off x="10281884" y="3550397"/>
              <a:ext cx="525534" cy="103015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3705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676028B-11E8-4CDF-8138-EC5333429E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888" y="0"/>
            <a:ext cx="7885112" cy="7885112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072" y="411485"/>
            <a:ext cx="8297477" cy="823913"/>
          </a:xfrm>
        </p:spPr>
        <p:txBody>
          <a:bodyPr>
            <a:normAutofit/>
          </a:bodyPr>
          <a:lstStyle/>
          <a:p>
            <a:r>
              <a:rPr lang="de-DE" sz="4000" b="1" dirty="0">
                <a:solidFill>
                  <a:schemeClr val="bg1"/>
                </a:solidFill>
              </a:rPr>
              <a:t>Pastoralraumweites Modulkonzept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7695D457-D47E-4356-B77E-161D977EC0F0}"/>
              </a:ext>
            </a:extLst>
          </p:cNvPr>
          <p:cNvSpPr txBox="1">
            <a:spLocks/>
          </p:cNvSpPr>
          <p:nvPr/>
        </p:nvSpPr>
        <p:spPr>
          <a:xfrm>
            <a:off x="483797" y="1031539"/>
            <a:ext cx="3684104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kern="1200" dirty="0">
                <a:solidFill>
                  <a:schemeClr val="tx1"/>
                </a:solidFill>
                <a:latin typeface="Atkinson Hyperlegible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0069F"/>
                </a:solidFill>
                <a:effectLst/>
                <a:uLnTx/>
                <a:uFillTx/>
                <a:latin typeface="Atkinson Hyperlegible"/>
                <a:ea typeface="+mj-ea"/>
                <a:cs typeface="+mj-cs"/>
              </a:rPr>
              <a:t>Perspektiven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10069F"/>
              </a:solidFill>
              <a:effectLst/>
              <a:uLnTx/>
              <a:uFillTx/>
              <a:latin typeface="Atkinson Hyperlegible"/>
              <a:ea typeface="+mj-ea"/>
              <a:cs typeface="+mj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B051B70-AE6A-43F7-AC2E-A0CD7ABC9F1E}"/>
              </a:ext>
            </a:extLst>
          </p:cNvPr>
          <p:cNvSpPr txBox="1"/>
          <p:nvPr/>
        </p:nvSpPr>
        <p:spPr>
          <a:xfrm>
            <a:off x="109486" y="1950420"/>
            <a:ext cx="4373218" cy="30469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Wir suchen noch zusätzliche Helferinnen und Helfer aus den Gemeinden für Unterstützung bei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Katechese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Verpflegung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Bürokratie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Materialien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Modulbetreuung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3F35E5B-CBD7-4D73-A071-49C2CA945A98}"/>
              </a:ext>
            </a:extLst>
          </p:cNvPr>
          <p:cNvSpPr txBox="1"/>
          <p:nvPr/>
        </p:nvSpPr>
        <p:spPr>
          <a:xfrm>
            <a:off x="2054053" y="3249909"/>
            <a:ext cx="4575347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Kompaktfirmkurse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E97E9BD-0672-4138-B48D-0455A0C4DD60}"/>
              </a:ext>
            </a:extLst>
          </p:cNvPr>
          <p:cNvSpPr txBox="1"/>
          <p:nvPr/>
        </p:nvSpPr>
        <p:spPr>
          <a:xfrm>
            <a:off x="331981" y="5059109"/>
            <a:ext cx="4060558" cy="167070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3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Firmgottesdienst</a:t>
            </a:r>
            <a:r>
              <a:rPr kumimoji="0" lang="de-DE" sz="23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im Dom und kleinere </a:t>
            </a:r>
            <a:r>
              <a:rPr kumimoji="0" lang="de-DE" sz="23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Firmgottesdienste</a:t>
            </a:r>
            <a:r>
              <a:rPr kumimoji="0" lang="de-DE" sz="23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de-DE" sz="23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de-DE" sz="23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 Sinne von </a:t>
            </a:r>
            <a:br>
              <a:rPr kumimoji="0" lang="de-DE" sz="23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de-DE" sz="23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„Pilger der Hoffnung“</a:t>
            </a:r>
            <a:endParaRPr kumimoji="0" lang="en-GB" sz="23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37B69C4-E193-452D-A8DD-C95AF15BB0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83077" y="4057669"/>
            <a:ext cx="956579" cy="1873133"/>
          </a:xfrm>
          <a:prstGeom prst="ellipse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76533" y="5093292"/>
            <a:ext cx="94858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800" dirty="0">
                <a:latin typeface="Arial" pitchFamily="34" charset="0"/>
                <a:cs typeface="Arial" pitchFamily="34" charset="0"/>
              </a:rPr>
              <a:t>e</a:t>
            </a:r>
          </a:p>
        </p:txBody>
      </p:sp>
      <p:sp>
        <p:nvSpPr>
          <p:cNvPr id="15" name="Datumsplatzhalter 14">
            <a:extLst>
              <a:ext uri="{FF2B5EF4-FFF2-40B4-BE49-F238E27FC236}">
                <a16:creationId xmlns:a16="http://schemas.microsoft.com/office/drawing/2014/main" id="{D2A5CC9F-94BD-BAC0-DCE9-6E3D35F94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6" name="Fußzeilenplatzhalter 15">
            <a:extLst>
              <a:ext uri="{FF2B5EF4-FFF2-40B4-BE49-F238E27FC236}">
                <a16:creationId xmlns:a16="http://schemas.microsoft.com/office/drawing/2014/main" id="{5AFA64B2-CE0D-E36C-A683-5B4B1F8C1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6387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64" y="1057593"/>
            <a:ext cx="11450472" cy="823913"/>
          </a:xfrm>
        </p:spPr>
        <p:txBody>
          <a:bodyPr>
            <a:noAutofit/>
          </a:bodyPr>
          <a:lstStyle/>
          <a:p>
            <a:r>
              <a:rPr lang="de-DE" b="1" dirty="0">
                <a:latin typeface="+mn-lt"/>
              </a:rPr>
              <a:t>Katechetische Angebote für Jugendliche und Erwachsene</a:t>
            </a:r>
          </a:p>
        </p:txBody>
      </p:sp>
      <p:pic>
        <p:nvPicPr>
          <p:cNvPr id="11" name="Bild 7">
            <a:extLst>
              <a:ext uri="{FF2B5EF4-FFF2-40B4-BE49-F238E27FC236}">
                <a16:creationId xmlns:a16="http://schemas.microsoft.com/office/drawing/2014/main" id="{C6CCE909-F017-4CFB-B170-2F1E3D6BE527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3102" y="2006221"/>
            <a:ext cx="5645795" cy="42545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B07B35F-9438-410E-B83B-B73939B1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BD1BF4-FBA3-096C-027C-D12B41C79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48EE8B0-0C9E-B6F6-5A8D-BCF3A28282FC}"/>
              </a:ext>
            </a:extLst>
          </p:cNvPr>
          <p:cNvSpPr txBox="1"/>
          <p:nvPr/>
        </p:nvSpPr>
        <p:spPr>
          <a:xfrm>
            <a:off x="8141230" y="6260816"/>
            <a:ext cx="77766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/>
              <a:t>Bild  6</a:t>
            </a:r>
          </a:p>
        </p:txBody>
      </p:sp>
    </p:spTree>
    <p:extLst>
      <p:ext uri="{BB962C8B-B14F-4D97-AF65-F5344CB8AC3E}">
        <p14:creationId xmlns:p14="http://schemas.microsoft.com/office/powerpoint/2010/main" val="2017305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78904BE0-3891-4D4D-BE5D-899AC39EE40F}"/>
              </a:ext>
            </a:extLst>
          </p:cNvPr>
          <p:cNvSpPr txBox="1"/>
          <p:nvPr/>
        </p:nvSpPr>
        <p:spPr>
          <a:xfrm>
            <a:off x="347863" y="1863013"/>
            <a:ext cx="3059373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Frauenabend "Unsere Zeit"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Anne-Kathrin </a:t>
            </a: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Lamke</a:t>
            </a: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Kerstin </a:t>
            </a: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Pulm</a:t>
            </a:r>
            <a:b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Gemeindehaus / Jugendheim</a:t>
            </a:r>
            <a:endParaRPr lang="de-DE" sz="16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5182F06-EAB1-4388-9D1F-DBEFA60E6F5C}"/>
              </a:ext>
            </a:extLst>
          </p:cNvPr>
          <p:cNvSpPr txBox="1"/>
          <p:nvPr/>
        </p:nvSpPr>
        <p:spPr>
          <a:xfrm>
            <a:off x="336353" y="3056285"/>
            <a:ext cx="187778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Glaubensgespräche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Beate Haub</a:t>
            </a:r>
            <a:b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Meditationsraum</a:t>
            </a: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97386E1B-C8AA-4CB3-A316-8685F6BD3827}"/>
              </a:ext>
            </a:extLst>
          </p:cNvPr>
          <p:cNvSpPr txBox="1"/>
          <p:nvPr/>
        </p:nvSpPr>
        <p:spPr>
          <a:xfrm>
            <a:off x="2383206" y="3063262"/>
            <a:ext cx="187778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Geistliches Frauenwochenende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Angela Tiefenthaler</a:t>
            </a:r>
            <a:b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jährlich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00FE47A-7F1E-43E1-A74B-C668610852EA}"/>
              </a:ext>
            </a:extLst>
          </p:cNvPr>
          <p:cNvSpPr txBox="1"/>
          <p:nvPr/>
        </p:nvSpPr>
        <p:spPr>
          <a:xfrm>
            <a:off x="8441870" y="1839362"/>
            <a:ext cx="337936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Spurensuche in biblischen Texten </a:t>
            </a:r>
            <a: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(ö)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Lioba </a:t>
            </a: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Breu</a:t>
            </a: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-Wedel</a:t>
            </a:r>
            <a:b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Jugendheim / Versammlungsraum</a:t>
            </a:r>
            <a:endParaRPr lang="de-DE" sz="16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59E57F2-AFDC-46EB-AF9B-FE6646B861E6}"/>
              </a:ext>
            </a:extLst>
          </p:cNvPr>
          <p:cNvSpPr txBox="1"/>
          <p:nvPr/>
        </p:nvSpPr>
        <p:spPr>
          <a:xfrm>
            <a:off x="336353" y="4244265"/>
            <a:ext cx="1822005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Meditation/</a:t>
            </a:r>
            <a:b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Meditatives Tanzen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Marianne </a:t>
            </a: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Tschirpke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Gemeindehaus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372D4C17-7B9E-4B32-8A13-1203606A82B1}"/>
              </a:ext>
            </a:extLst>
          </p:cNvPr>
          <p:cNvSpPr txBox="1"/>
          <p:nvPr/>
        </p:nvSpPr>
        <p:spPr>
          <a:xfrm>
            <a:off x="5274642" y="1830660"/>
            <a:ext cx="302792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Frauentreff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Monika Kremer, Lioba </a:t>
            </a: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Breu</a:t>
            </a: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-Wedel</a:t>
            </a:r>
            <a:b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Jugendheim / Bücherei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A452C02E-CDEB-4A62-A7B8-0F68FF2732CB}"/>
              </a:ext>
            </a:extLst>
          </p:cNvPr>
          <p:cNvSpPr txBox="1"/>
          <p:nvPr/>
        </p:nvSpPr>
        <p:spPr>
          <a:xfrm>
            <a:off x="8085691" y="4234747"/>
            <a:ext cx="187778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Frauentreff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Marianne </a:t>
            </a: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Tschirpke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Gemeindehaus</a:t>
            </a:r>
            <a:endParaRPr lang="de-DE" sz="1600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6193814C-5753-4C8A-BCAA-9602B5272E2E}"/>
              </a:ext>
            </a:extLst>
          </p:cNvPr>
          <p:cNvSpPr txBox="1"/>
          <p:nvPr/>
        </p:nvSpPr>
        <p:spPr>
          <a:xfrm>
            <a:off x="9843482" y="3067663"/>
            <a:ext cx="199208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Sternstunde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Beate von Bernstorff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Jugendheim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3068301-DE33-4336-BCFE-78A023F3AB90}"/>
              </a:ext>
            </a:extLst>
          </p:cNvPr>
          <p:cNvSpPr txBox="1"/>
          <p:nvPr/>
        </p:nvSpPr>
        <p:spPr>
          <a:xfrm>
            <a:off x="7747394" y="606923"/>
            <a:ext cx="200191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Exerzitien im Alltag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Marianne </a:t>
            </a: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Tschirpke</a:t>
            </a:r>
            <a:b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4-5 Wochen, jährlich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Gemeindehaus</a:t>
            </a:r>
            <a:endParaRPr lang="de-DE" sz="160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16209808-15F2-4AF6-9538-A46B4C4ECA0E}"/>
              </a:ext>
            </a:extLst>
          </p:cNvPr>
          <p:cNvSpPr txBox="1"/>
          <p:nvPr/>
        </p:nvSpPr>
        <p:spPr>
          <a:xfrm>
            <a:off x="2694848" y="5461694"/>
            <a:ext cx="224374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Glaubensgespräche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Diakon Ludwig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 Advents- u. Fastenzeit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Kirche / Pfarrhaus</a:t>
            </a:r>
            <a:endParaRPr lang="de-DE" sz="16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EB1076B5-714A-426E-9680-79B5E7630923}"/>
              </a:ext>
            </a:extLst>
          </p:cNvPr>
          <p:cNvSpPr txBox="1"/>
          <p:nvPr/>
        </p:nvSpPr>
        <p:spPr>
          <a:xfrm>
            <a:off x="4484595" y="2972221"/>
            <a:ext cx="1540586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Themenabende mit Referent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KAB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unregelmäßig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Gemeindehaus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7FB3739C-4E75-49B2-9C98-9B057D3F80D6}"/>
              </a:ext>
            </a:extLst>
          </p:cNvPr>
          <p:cNvSpPr txBox="1"/>
          <p:nvPr/>
        </p:nvSpPr>
        <p:spPr>
          <a:xfrm>
            <a:off x="5531311" y="598467"/>
            <a:ext cx="200191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Familienkontaktkreis</a:t>
            </a:r>
            <a:b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Brigitte Kämmerer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Jugendheim</a:t>
            </a:r>
            <a:endParaRPr lang="de-DE" sz="1600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8A84A3B3-F8E3-4F63-A8C5-3EF63EB1F8EE}"/>
              </a:ext>
            </a:extLst>
          </p:cNvPr>
          <p:cNvSpPr txBox="1"/>
          <p:nvPr/>
        </p:nvSpPr>
        <p:spPr>
          <a:xfrm>
            <a:off x="10092758" y="4234747"/>
            <a:ext cx="174281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Friedensgebet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Ökumenischer AK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4mal im Jahr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wechselnd</a:t>
            </a:r>
            <a:endParaRPr lang="de-DE" sz="16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5CA6684-507E-4D1D-AEA8-BE5B9B0FD561}"/>
              </a:ext>
            </a:extLst>
          </p:cNvPr>
          <p:cNvSpPr txBox="1"/>
          <p:nvPr/>
        </p:nvSpPr>
        <p:spPr>
          <a:xfrm>
            <a:off x="9963477" y="606923"/>
            <a:ext cx="185775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Männerstammtisch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Pfr</a:t>
            </a: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Nagel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14-tägig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Versammlungsraum</a:t>
            </a:r>
            <a:endParaRPr lang="de-DE" sz="1600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A4EB81CE-2A36-4E2F-BDE7-4759D8490186}"/>
              </a:ext>
            </a:extLst>
          </p:cNvPr>
          <p:cNvSpPr txBox="1"/>
          <p:nvPr/>
        </p:nvSpPr>
        <p:spPr>
          <a:xfrm>
            <a:off x="6172432" y="4389646"/>
            <a:ext cx="1804309" cy="8710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Literaturfrühstück</a:t>
            </a:r>
            <a:b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KÖB</a:t>
            </a:r>
            <a:b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Gemeindehaus</a:t>
            </a:r>
            <a:endParaRPr lang="de-DE" sz="1600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471B1DD0-5C9D-472A-B9AA-DD68AE2300C9}"/>
              </a:ext>
            </a:extLst>
          </p:cNvPr>
          <p:cNvSpPr txBox="1"/>
          <p:nvPr/>
        </p:nvSpPr>
        <p:spPr>
          <a:xfrm>
            <a:off x="2583083" y="609689"/>
            <a:ext cx="273406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Themenabende mit Referent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Ökumenischer AK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unregelmäßig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Gemeindehaus</a:t>
            </a:r>
            <a:endParaRPr lang="de-DE" sz="1600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1A6E0F80-94BE-4110-A4C4-8159B9D6BDD7}"/>
              </a:ext>
            </a:extLst>
          </p:cNvPr>
          <p:cNvSpPr txBox="1"/>
          <p:nvPr/>
        </p:nvSpPr>
        <p:spPr>
          <a:xfrm>
            <a:off x="5475079" y="5493524"/>
            <a:ext cx="154058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Pfingstwallfahrt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Ludwig Jansen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jährlich</a:t>
            </a:r>
            <a:endParaRPr lang="de-DE" sz="16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8FB824DB-1DF6-4D1E-A7AF-70C7C3B97B5F}"/>
              </a:ext>
            </a:extLst>
          </p:cNvPr>
          <p:cNvSpPr txBox="1"/>
          <p:nvPr/>
        </p:nvSpPr>
        <p:spPr>
          <a:xfrm>
            <a:off x="6370607" y="3063262"/>
            <a:ext cx="332373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marihimmelfahrt Instagram-Impulse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Bettina Baur, Sophia </a:t>
            </a: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Plum</a:t>
            </a: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-Burns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wöchentlich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Kirche / privat</a:t>
            </a:r>
            <a:endParaRPr lang="de-DE" sz="1600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721D454D-F4E2-4A4D-A9C5-76072932F596}"/>
              </a:ext>
            </a:extLst>
          </p:cNvPr>
          <p:cNvSpPr txBox="1"/>
          <p:nvPr/>
        </p:nvSpPr>
        <p:spPr>
          <a:xfrm>
            <a:off x="9962562" y="5398748"/>
            <a:ext cx="1872962" cy="11462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"</a:t>
            </a:r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Man(n) trifft sich"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de-DE" sz="16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Pfr</a:t>
            </a:r>
            <a: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Nagel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de-DE" sz="16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wechselnd</a:t>
            </a:r>
            <a:endParaRPr lang="de-D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72D4C17-7B9E-4B32-8A13-1203606A82B1}"/>
              </a:ext>
            </a:extLst>
          </p:cNvPr>
          <p:cNvSpPr txBox="1"/>
          <p:nvPr/>
        </p:nvSpPr>
        <p:spPr>
          <a:xfrm>
            <a:off x="7635597" y="5433244"/>
            <a:ext cx="2180837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Senioren</a:t>
            </a:r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treff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Ehepaar  Eger</a:t>
            </a:r>
            <a:br>
              <a:rPr lang="de-DE" sz="1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monatlich</a:t>
            </a:r>
            <a:br>
              <a:rPr lang="de-DE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Jugendheim / Bücherei</a:t>
            </a:r>
            <a:endParaRPr lang="de-DE" sz="16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8A84A3B3-F8E3-4F63-A8C5-3EF63EB1F8EE}"/>
              </a:ext>
            </a:extLst>
          </p:cNvPr>
          <p:cNvSpPr txBox="1"/>
          <p:nvPr/>
        </p:nvSpPr>
        <p:spPr>
          <a:xfrm>
            <a:off x="2312663" y="4389646"/>
            <a:ext cx="3706907" cy="9848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Internationales G</a:t>
            </a:r>
            <a:r>
              <a:rPr lang="de-D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ebet</a:t>
            </a:r>
            <a:br>
              <a:rPr lang="de-D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400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Bettina Baur, </a:t>
            </a:r>
            <a:r>
              <a:rPr lang="de-DE" sz="1400" dirty="0" err="1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Madleine</a:t>
            </a:r>
            <a:r>
              <a:rPr lang="de-DE" sz="1400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de-DE" sz="1400" dirty="0" err="1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Plum</a:t>
            </a:r>
            <a:r>
              <a:rPr lang="de-DE" sz="1400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, Martina </a:t>
            </a:r>
            <a:r>
              <a:rPr lang="de-DE" sz="1400" dirty="0" err="1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Plamper</a:t>
            </a:r>
            <a:br>
              <a:rPr lang="de-DE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400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wöchentlich</a:t>
            </a:r>
            <a:br>
              <a:rPr lang="de-DE" sz="1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Kirche</a:t>
            </a:r>
            <a:endParaRPr lang="de-DE" sz="14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15C204-E3C4-3C6E-58C0-C785242E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F439B3-6318-E129-C3BF-C6C3E4AF7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1649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7463-3130-3131-5033-5A377491F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695153-9C74-91EC-DDCE-ADA50E785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646" y="696564"/>
            <a:ext cx="11450472" cy="823913"/>
          </a:xfrm>
        </p:spPr>
        <p:txBody>
          <a:bodyPr>
            <a:noAutofit/>
          </a:bodyPr>
          <a:lstStyle/>
          <a:p>
            <a:r>
              <a:rPr lang="de-DE" b="1" dirty="0">
                <a:latin typeface="+mn-lt"/>
              </a:rPr>
              <a:t>Katechetische Angebote für Jugendliche und Erwachsene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1699B94-2487-8065-696D-1DEE30304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A8DE69-31EF-3560-BFF6-12E115F46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D3DD76BC-88EB-EC59-4450-A04E4CA747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3868514"/>
              </p:ext>
            </p:extLst>
          </p:nvPr>
        </p:nvGraphicFramePr>
        <p:xfrm>
          <a:off x="348239" y="1678370"/>
          <a:ext cx="11450471" cy="4930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8885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355" y="948411"/>
            <a:ext cx="10166445" cy="823913"/>
          </a:xfrm>
        </p:spPr>
        <p:txBody>
          <a:bodyPr>
            <a:normAutofit/>
          </a:bodyPr>
          <a:lstStyle/>
          <a:p>
            <a:r>
              <a:rPr lang="de-DE" b="1" dirty="0">
                <a:latin typeface="+mn-lt"/>
              </a:rPr>
              <a:t>Katechese für die weiteren Sakramente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4CA1962-B53B-55EE-E7D4-FE6248096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C890CDD0-E0D3-4AAD-62B5-9172A30AB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sp>
        <p:nvSpPr>
          <p:cNvPr id="7" name="Inhaltsplatzhalter 10">
            <a:extLst>
              <a:ext uri="{FF2B5EF4-FFF2-40B4-BE49-F238E27FC236}">
                <a16:creationId xmlns:a16="http://schemas.microsoft.com/office/drawing/2014/main" id="{2E53622D-F54B-401F-A49E-E263B02E2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4925" y="2400299"/>
            <a:ext cx="5902120" cy="3105151"/>
          </a:xfrm>
        </p:spPr>
        <p:txBody>
          <a:bodyPr>
            <a:normAutofit/>
          </a:bodyPr>
          <a:lstStyle/>
          <a:p>
            <a:r>
              <a:rPr lang="de-DE" sz="3600" dirty="0">
                <a:latin typeface="+mn-lt"/>
              </a:rPr>
              <a:t>Buße und Versöhnung</a:t>
            </a:r>
          </a:p>
          <a:p>
            <a:endParaRPr lang="de-DE" sz="2400" dirty="0">
              <a:latin typeface="+mn-lt"/>
            </a:endParaRPr>
          </a:p>
          <a:p>
            <a:r>
              <a:rPr lang="de-DE" sz="3600" dirty="0">
                <a:latin typeface="+mn-lt"/>
              </a:rPr>
              <a:t>Ehe</a:t>
            </a:r>
          </a:p>
          <a:p>
            <a:endParaRPr lang="de-DE" sz="2400" dirty="0">
              <a:latin typeface="+mn-lt"/>
            </a:endParaRPr>
          </a:p>
          <a:p>
            <a:r>
              <a:rPr lang="de-DE" sz="3600" dirty="0">
                <a:latin typeface="+mn-lt"/>
              </a:rPr>
              <a:t>Krankensalbung</a:t>
            </a:r>
          </a:p>
        </p:txBody>
      </p:sp>
    </p:spTree>
    <p:extLst>
      <p:ext uri="{BB962C8B-B14F-4D97-AF65-F5344CB8AC3E}">
        <p14:creationId xmlns:p14="http://schemas.microsoft.com/office/powerpoint/2010/main" val="3008057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53774463-9379-EC68-47F5-1AA319E985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1445" y="1934324"/>
            <a:ext cx="7190489" cy="4351338"/>
          </a:xfrm>
        </p:spPr>
        <p:txBody>
          <a:bodyPr>
            <a:normAutofit/>
          </a:bodyPr>
          <a:lstStyle/>
          <a:p>
            <a:r>
              <a:rPr lang="de-DE" sz="3600" dirty="0">
                <a:latin typeface="+mn-lt"/>
              </a:rPr>
              <a:t>Ökumene </a:t>
            </a:r>
            <a:br>
              <a:rPr lang="de-DE" sz="3600" dirty="0">
                <a:latin typeface="+mn-lt"/>
              </a:rPr>
            </a:br>
            <a:r>
              <a:rPr lang="de-DE" sz="2400" dirty="0">
                <a:latin typeface="+mn-lt"/>
              </a:rPr>
              <a:t>(und Zusammenarbeit mit anderen Religionen)</a:t>
            </a:r>
          </a:p>
          <a:p>
            <a:endParaRPr lang="de-DE" sz="3600" dirty="0">
              <a:latin typeface="+mn-lt"/>
            </a:endParaRPr>
          </a:p>
          <a:p>
            <a:r>
              <a:rPr lang="de-DE" sz="3600" dirty="0">
                <a:latin typeface="+mn-lt"/>
              </a:rPr>
              <a:t>Katholische öffentliche Büchereien</a:t>
            </a:r>
          </a:p>
          <a:p>
            <a:endParaRPr lang="de-DE" sz="3600" dirty="0">
              <a:latin typeface="+mn-lt"/>
            </a:endParaRPr>
          </a:p>
          <a:p>
            <a:r>
              <a:rPr lang="de-DE" sz="3600" dirty="0">
                <a:latin typeface="+mn-lt"/>
              </a:rPr>
              <a:t>Kirchenmusik</a:t>
            </a:r>
          </a:p>
        </p:txBody>
      </p:sp>
      <p:pic>
        <p:nvPicPr>
          <p:cNvPr id="4" name="Grafik 3" descr="Ein Bild, das Pfeil enthält.&#10;&#10;Automatisch generierte Beschreibung">
            <a:extLst>
              <a:ext uri="{FF2B5EF4-FFF2-40B4-BE49-F238E27FC236}">
                <a16:creationId xmlns:a16="http://schemas.microsoft.com/office/drawing/2014/main" id="{1DC24025-30AE-7CEB-5479-71D3D56DDB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934" y="2795609"/>
            <a:ext cx="3783088" cy="126678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455B30B-45FA-869C-A08B-996150DC34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2893" y="3124264"/>
            <a:ext cx="4483510" cy="1344262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7A5E098-400E-33DB-6A54-A85D7C24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794E98A-5801-F00B-F6CA-BCB260E8F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A5CE9D4-937C-5522-05D5-31D9D5AAB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355" y="663111"/>
            <a:ext cx="10166445" cy="823913"/>
          </a:xfrm>
        </p:spPr>
        <p:txBody>
          <a:bodyPr>
            <a:normAutofit/>
          </a:bodyPr>
          <a:lstStyle/>
          <a:p>
            <a:r>
              <a:rPr lang="de-DE" b="1" dirty="0">
                <a:latin typeface="+mn-lt"/>
              </a:rPr>
              <a:t>Weitere Angebote</a:t>
            </a:r>
          </a:p>
        </p:txBody>
      </p:sp>
    </p:spTree>
    <p:extLst>
      <p:ext uri="{BB962C8B-B14F-4D97-AF65-F5344CB8AC3E}">
        <p14:creationId xmlns:p14="http://schemas.microsoft.com/office/powerpoint/2010/main" val="15833200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861A7B0-F75A-43FF-BAA8-20BD3A6C620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1420690"/>
            <a:ext cx="4930654" cy="4745754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73808DD-5C68-4DDC-AF82-F694E29F5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748" y="1749833"/>
            <a:ext cx="10057800" cy="4219575"/>
          </a:xfrm>
        </p:spPr>
        <p:txBody>
          <a:bodyPr/>
          <a:lstStyle/>
          <a:p>
            <a:r>
              <a:rPr lang="de-DE" dirty="0"/>
              <a:t>Es gibt sie!</a:t>
            </a:r>
          </a:p>
          <a:p>
            <a:endParaRPr lang="de-DE" dirty="0"/>
          </a:p>
          <a:p>
            <a:r>
              <a:rPr lang="de-DE" dirty="0"/>
              <a:t>Wir sollten ihr mehr als 1/3 Minute widmen</a:t>
            </a:r>
          </a:p>
          <a:p>
            <a:endParaRPr lang="de-DE" dirty="0"/>
          </a:p>
          <a:p>
            <a:r>
              <a:rPr lang="de-DE" dirty="0"/>
              <a:t>Zusammenarbeit auf allen Ebenen ist ein großartiges Zeugnis für Frieden unter den Christen</a:t>
            </a:r>
          </a:p>
          <a:p>
            <a:endParaRPr lang="de-DE" dirty="0"/>
          </a:p>
          <a:p>
            <a:r>
              <a:rPr lang="de-DE" dirty="0"/>
              <a:t>Beachtung weiterer Religionen</a:t>
            </a:r>
          </a:p>
          <a:p>
            <a:endParaRPr lang="de-DE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5ACC022-1FBB-4B9E-A003-96A3286C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2025–06-10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053219F-55BA-4337-9464-4DE62AF0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Katechesekonzept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 – 1. Fassung 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F39CEEE-53FF-4CE3-94BC-55F288610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Ökumene</a:t>
            </a:r>
            <a:endParaRPr lang="en-GB" b="1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7DE894F-C986-BA5C-A168-7016B55A8A23}"/>
              </a:ext>
            </a:extLst>
          </p:cNvPr>
          <p:cNvSpPr txBox="1"/>
          <p:nvPr/>
        </p:nvSpPr>
        <p:spPr>
          <a:xfrm>
            <a:off x="9601547" y="5656928"/>
            <a:ext cx="10517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/>
              <a:t>Bild  7</a:t>
            </a:r>
          </a:p>
        </p:txBody>
      </p:sp>
    </p:spTree>
    <p:extLst>
      <p:ext uri="{BB962C8B-B14F-4D97-AF65-F5344CB8AC3E}">
        <p14:creationId xmlns:p14="http://schemas.microsoft.com/office/powerpoint/2010/main" val="1398228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6D03AACF-E390-473A-BCAD-C34BD9D975D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80106" y="670318"/>
            <a:ext cx="2486344" cy="3709231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4CA1962-B53B-55EE-E7D4-FE6248096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2025–06-10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C890CDD0-E0D3-4AAD-62B5-9172A30AB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tkinson Hyperlegible"/>
                <a:ea typeface="+mn-ea"/>
                <a:cs typeface="+mn-cs"/>
              </a:rPr>
              <a:t>Katechesekonzept – 1. Fassung 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12C51F7-C192-40F7-AA6E-3EE95700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050" y="637954"/>
            <a:ext cx="10058400" cy="650509"/>
          </a:xfrm>
        </p:spPr>
        <p:txBody>
          <a:bodyPr>
            <a:normAutofit/>
          </a:bodyPr>
          <a:lstStyle/>
          <a:p>
            <a:r>
              <a:rPr lang="de-DE" b="1" dirty="0"/>
              <a:t>Katholische öffentliche Büchereien</a:t>
            </a:r>
            <a:endParaRPr lang="en-GB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24C76FC-03DE-4394-8D47-2E05BC5075F7}"/>
              </a:ext>
            </a:extLst>
          </p:cNvPr>
          <p:cNvSpPr txBox="1"/>
          <p:nvPr/>
        </p:nvSpPr>
        <p:spPr>
          <a:xfrm>
            <a:off x="1314893" y="1604160"/>
            <a:ext cx="891185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haben ein riesiges Potential und eine unterschätzte Außenwirkung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leisten bereits großartiges, könnten noch mehr Beachtung gebrauchen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949F6C3A-F538-4E2B-8BF2-50D789267668}"/>
              </a:ext>
            </a:extLst>
          </p:cNvPr>
          <p:cNvGraphicFramePr>
            <a:graphicFrameLocks noGrp="1"/>
          </p:cNvGraphicFramePr>
          <p:nvPr/>
        </p:nvGraphicFramePr>
        <p:xfrm>
          <a:off x="1032236" y="4228182"/>
          <a:ext cx="9844871" cy="1976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5859">
                  <a:extLst>
                    <a:ext uri="{9D8B030D-6E8A-4147-A177-3AD203B41FA5}">
                      <a16:colId xmlns:a16="http://schemas.microsoft.com/office/drawing/2014/main" val="3971699423"/>
                    </a:ext>
                  </a:extLst>
                </a:gridCol>
                <a:gridCol w="2154210">
                  <a:extLst>
                    <a:ext uri="{9D8B030D-6E8A-4147-A177-3AD203B41FA5}">
                      <a16:colId xmlns:a16="http://schemas.microsoft.com/office/drawing/2014/main" val="3262972561"/>
                    </a:ext>
                  </a:extLst>
                </a:gridCol>
                <a:gridCol w="2155296">
                  <a:extLst>
                    <a:ext uri="{9D8B030D-6E8A-4147-A177-3AD203B41FA5}">
                      <a16:colId xmlns:a16="http://schemas.microsoft.com/office/drawing/2014/main" val="204049388"/>
                    </a:ext>
                  </a:extLst>
                </a:gridCol>
                <a:gridCol w="2155296">
                  <a:extLst>
                    <a:ext uri="{9D8B030D-6E8A-4147-A177-3AD203B41FA5}">
                      <a16:colId xmlns:a16="http://schemas.microsoft.com/office/drawing/2014/main" val="3770279859"/>
                    </a:ext>
                  </a:extLst>
                </a:gridCol>
                <a:gridCol w="2154210">
                  <a:extLst>
                    <a:ext uri="{9D8B030D-6E8A-4147-A177-3AD203B41FA5}">
                      <a16:colId xmlns:a16="http://schemas.microsoft.com/office/drawing/2014/main" val="333901423"/>
                    </a:ext>
                  </a:extLst>
                </a:gridCol>
              </a:tblGrid>
              <a:tr h="3562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 dirty="0">
                          <a:effectLst/>
                        </a:rPr>
                        <a:t> 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Ebersheim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Hechtsheim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Laubenheim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Weisenau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0430269"/>
                  </a:ext>
                </a:extLst>
              </a:tr>
              <a:tr h="3562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KÖB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Pfarrzentrum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Gemeindehaus 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Rathaus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Martinusschule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750142"/>
                  </a:ext>
                </a:extLst>
              </a:tr>
              <a:tr h="12283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kern="100">
                          <a:effectLst/>
                        </a:rPr>
                        <a:t>geöffnet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kern="100">
                          <a:effectLst/>
                        </a:rPr>
                        <a:t>So, 10:30-11:30 Uhr</a:t>
                      </a:r>
                      <a:br>
                        <a:rPr lang="de-DE" sz="2400" kern="100">
                          <a:effectLst/>
                        </a:rPr>
                      </a:br>
                      <a:r>
                        <a:rPr lang="de-DE" sz="1600" kern="100">
                          <a:effectLst/>
                        </a:rPr>
                        <a:t>Mo, 10:30-12:30 Uhr</a:t>
                      </a:r>
                      <a:br>
                        <a:rPr lang="de-DE" sz="1600" kern="100">
                          <a:effectLst/>
                        </a:rPr>
                      </a:br>
                      <a:r>
                        <a:rPr lang="de-DE" sz="1600" kern="100">
                          <a:effectLst/>
                        </a:rPr>
                        <a:t>Di, 16:30-18:00 Uhr</a:t>
                      </a:r>
                      <a:br>
                        <a:rPr lang="de-DE" sz="1600" kern="100">
                          <a:effectLst/>
                        </a:rPr>
                      </a:br>
                      <a:r>
                        <a:rPr lang="de-DE" sz="1600" kern="100">
                          <a:effectLst/>
                        </a:rPr>
                        <a:t>Fr, 17:00-18:30 Uhr 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kern="100">
                          <a:effectLst/>
                        </a:rPr>
                        <a:t>So, 10:00-11:30 Uhr</a:t>
                      </a:r>
                      <a:br>
                        <a:rPr lang="de-DE" sz="1600" kern="100">
                          <a:effectLst/>
                        </a:rPr>
                      </a:br>
                      <a:r>
                        <a:rPr lang="de-DE" sz="1600" kern="100">
                          <a:effectLst/>
                        </a:rPr>
                        <a:t>Di, 17:00-19:00 Uhr</a:t>
                      </a:r>
                      <a:br>
                        <a:rPr lang="de-DE" sz="1600" kern="100">
                          <a:effectLst/>
                        </a:rPr>
                      </a:br>
                      <a:r>
                        <a:rPr lang="de-DE" sz="1600" kern="100">
                          <a:effectLst/>
                        </a:rPr>
                        <a:t>Fr, 19:00-20:00 Uhr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kern="100">
                          <a:effectLst/>
                        </a:rPr>
                        <a:t>So, 10:30-12:30 Uhr</a:t>
                      </a:r>
                      <a:br>
                        <a:rPr lang="de-DE" sz="1600" kern="100">
                          <a:effectLst/>
                        </a:rPr>
                      </a:br>
                      <a:r>
                        <a:rPr lang="de-DE" sz="1600" kern="100">
                          <a:effectLst/>
                        </a:rPr>
                        <a:t>Di, 15:30-17:30 Uhr</a:t>
                      </a:r>
                      <a:br>
                        <a:rPr lang="de-DE" sz="1600" kern="100">
                          <a:effectLst/>
                        </a:rPr>
                      </a:br>
                      <a:r>
                        <a:rPr lang="de-DE" sz="1600" kern="100">
                          <a:effectLst/>
                        </a:rPr>
                        <a:t>Fr, 15:30-17:30 Uhr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kern="100" dirty="0">
                          <a:effectLst/>
                        </a:rPr>
                        <a:t>Di, 9:00-11:00 Uhr</a:t>
                      </a:r>
                      <a:br>
                        <a:rPr lang="de-DE" sz="1600" kern="100" dirty="0">
                          <a:effectLst/>
                        </a:rPr>
                      </a:br>
                      <a:r>
                        <a:rPr lang="de-DE" sz="1600" kern="100" dirty="0">
                          <a:effectLst/>
                        </a:rPr>
                        <a:t>Do, 15:00-18:00 Uhr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399634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BB9E8FF-1D82-6753-28EC-8F158374D9FC}"/>
              </a:ext>
            </a:extLst>
          </p:cNvPr>
          <p:cNvSpPr txBox="1"/>
          <p:nvPr/>
        </p:nvSpPr>
        <p:spPr>
          <a:xfrm>
            <a:off x="11040586" y="4411913"/>
            <a:ext cx="10517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/>
              <a:t>Bild  8</a:t>
            </a:r>
          </a:p>
        </p:txBody>
      </p:sp>
    </p:spTree>
    <p:extLst>
      <p:ext uri="{BB962C8B-B14F-4D97-AF65-F5344CB8AC3E}">
        <p14:creationId xmlns:p14="http://schemas.microsoft.com/office/powerpoint/2010/main" val="1658886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100DD-1046-E613-4AB1-41C796655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>
                <a:latin typeface="+mn-lt"/>
              </a:rPr>
              <a:t>Kirchenmusik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D2933C-81B8-F944-5CE4-C389452BA51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11278" y="1938991"/>
            <a:ext cx="6477000" cy="1620286"/>
          </a:xfrm>
        </p:spPr>
        <p:txBody>
          <a:bodyPr>
            <a:noAutofit/>
          </a:bodyPr>
          <a:lstStyle/>
          <a:p>
            <a:pPr algn="l">
              <a:lnSpc>
                <a:spcPct val="200000"/>
              </a:lnSpc>
              <a:spcBef>
                <a:spcPts val="600"/>
              </a:spcBef>
            </a:pPr>
            <a:r>
              <a:rPr lang="de-DE" sz="2600" dirty="0">
                <a:latin typeface="+mn-lt"/>
              </a:rPr>
              <a:t>Überblick</a:t>
            </a:r>
          </a:p>
          <a:p>
            <a:pPr algn="l">
              <a:lnSpc>
                <a:spcPct val="200000"/>
              </a:lnSpc>
              <a:spcBef>
                <a:spcPts val="600"/>
              </a:spcBef>
            </a:pPr>
            <a:r>
              <a:rPr lang="de-DE" sz="2600" dirty="0">
                <a:solidFill>
                  <a:srgbClr val="FF0000"/>
                </a:solidFill>
                <a:latin typeface="+mn-lt"/>
              </a:rPr>
              <a:t>Koordination und Vernetzung</a:t>
            </a:r>
          </a:p>
          <a:p>
            <a:pPr algn="l">
              <a:lnSpc>
                <a:spcPct val="200000"/>
              </a:lnSpc>
              <a:spcBef>
                <a:spcPts val="600"/>
              </a:spcBef>
            </a:pPr>
            <a:r>
              <a:rPr lang="de-DE" sz="2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Herausforderungen und Perspektiven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8331EBF-086E-750E-359A-9CA73F87197D}"/>
              </a:ext>
            </a:extLst>
          </p:cNvPr>
          <p:cNvSpPr txBox="1"/>
          <p:nvPr/>
        </p:nvSpPr>
        <p:spPr>
          <a:xfrm>
            <a:off x="10921674" y="5017831"/>
            <a:ext cx="10517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/>
              <a:t>Bild  </a:t>
            </a:r>
            <a:r>
              <a:rPr lang="de-DE" sz="1000" dirty="0"/>
              <a:t>9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F295EE3-FED7-4E76-8511-C699A6AF874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71952" y="1788297"/>
            <a:ext cx="3297600" cy="30425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Grafik 8" descr="Ein Bild, das Pfeil enthält.&#10;&#10;Automatisch generierte Beschreibung">
            <a:extLst>
              <a:ext uri="{FF2B5EF4-FFF2-40B4-BE49-F238E27FC236}">
                <a16:creationId xmlns:a16="http://schemas.microsoft.com/office/drawing/2014/main" id="{33D72923-B7D0-FC02-A1A3-343F30F92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264052"/>
            <a:ext cx="3783088" cy="126678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18DBCCB-3E0C-F39C-CEAF-B650165A44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7633" y="5225312"/>
            <a:ext cx="4483510" cy="134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27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562" y="291436"/>
            <a:ext cx="2396573" cy="950614"/>
          </a:xfrm>
        </p:spPr>
        <p:txBody>
          <a:bodyPr>
            <a:normAutofit/>
          </a:bodyPr>
          <a:lstStyle/>
          <a:p>
            <a:r>
              <a:rPr lang="de-DE" b="1" dirty="0">
                <a:latin typeface="+mn-lt"/>
              </a:rPr>
              <a:t>Überblick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3FF16679-99CE-4035-AC5E-16B997EF3CF4}"/>
              </a:ext>
            </a:extLst>
          </p:cNvPr>
          <p:cNvSpPr txBox="1">
            <a:spLocks/>
          </p:cNvSpPr>
          <p:nvPr/>
        </p:nvSpPr>
        <p:spPr>
          <a:xfrm>
            <a:off x="485774" y="1148224"/>
            <a:ext cx="81059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A86B89B-8AD4-48C4-8053-234910A0A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390628" y="2241579"/>
            <a:ext cx="3625752" cy="21646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022373E7-AEA3-415E-9C69-C9910CF1A754}"/>
              </a:ext>
            </a:extLst>
          </p:cNvPr>
          <p:cNvSpPr txBox="1"/>
          <p:nvPr/>
        </p:nvSpPr>
        <p:spPr>
          <a:xfrm>
            <a:off x="793955" y="1803194"/>
            <a:ext cx="675860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Etliche Kantoren und Organisten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de-DE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mind. 5 Chöre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de-DE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de-DE" sz="2600" dirty="0">
                <a:solidFill>
                  <a:prstClr val="black"/>
                </a:solidFill>
                <a:latin typeface="Calibri" panose="020F0502020204030204"/>
              </a:rPr>
              <a:t>m</a:t>
            </a:r>
            <a:r>
              <a:rPr kumimoji="0" lang="de-DE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4 weitere, sehr unterschiedliche,  Musikensembles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de-DE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Geistliche Feiern mit musikalischem Schwerpunkt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de-DE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Externe Konzerte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A49C408-DC7E-956F-C28B-7EB4ED3A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933C6C93-BEC6-5C32-FCC2-C29126795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28006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5" y="958431"/>
            <a:ext cx="5844209" cy="950614"/>
          </a:xfrm>
        </p:spPr>
        <p:txBody>
          <a:bodyPr>
            <a:normAutofit/>
          </a:bodyPr>
          <a:lstStyle/>
          <a:p>
            <a:r>
              <a:rPr lang="de-DE" b="1" dirty="0">
                <a:solidFill>
                  <a:srgbClr val="FF0000"/>
                </a:solidFill>
                <a:latin typeface="+mn-lt"/>
              </a:rPr>
              <a:t>Koordination und Vernetzung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A86B89B-8AD4-48C4-8053-234910A0A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715956" y="617391"/>
            <a:ext cx="3866444" cy="2308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727BCA8-BF5A-450E-81AB-A319113506CF}"/>
              </a:ext>
            </a:extLst>
          </p:cNvPr>
          <p:cNvSpPr txBox="1"/>
          <p:nvPr/>
        </p:nvSpPr>
        <p:spPr>
          <a:xfrm>
            <a:off x="455917" y="2140766"/>
            <a:ext cx="675860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Synergien und Hilfestellungen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de-DE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Digitaler Austausch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de-DE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Blühendes Gemeindeleben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de-DE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Stütze für Menschen in schwierigen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Lebenszusammenhängen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B7752EE-C6D7-8A52-F1D7-2FDAB6548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81433BB0-ABAA-88F9-9EA8-509860EE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00764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3FF16679-99CE-4035-AC5E-16B997EF3CF4}"/>
              </a:ext>
            </a:extLst>
          </p:cNvPr>
          <p:cNvSpPr txBox="1">
            <a:spLocks/>
          </p:cNvSpPr>
          <p:nvPr/>
        </p:nvSpPr>
        <p:spPr>
          <a:xfrm>
            <a:off x="485774" y="1148224"/>
            <a:ext cx="81059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A86B89B-8AD4-48C4-8053-234910A0A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120848" y="1805527"/>
            <a:ext cx="3874507" cy="2313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513B91-F2D0-16BE-0BC4-B71ACB3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227" y="358497"/>
            <a:ext cx="7285383" cy="950614"/>
          </a:xfrm>
        </p:spPr>
        <p:txBody>
          <a:bodyPr>
            <a:normAutofit/>
          </a:bodyPr>
          <a:lstStyle/>
          <a:p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Herausforderungen und Perspektiven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93E10BB-A5A1-462B-8DDB-8B0E4C6B9908}"/>
              </a:ext>
            </a:extLst>
          </p:cNvPr>
          <p:cNvSpPr txBox="1"/>
          <p:nvPr/>
        </p:nvSpPr>
        <p:spPr>
          <a:xfrm>
            <a:off x="359351" y="1644640"/>
            <a:ext cx="81059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Besoldung und Vertragsgestaltung vs. Ehrenamt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Nachwuchsförderung auf allen Gebieten: </a:t>
            </a:r>
            <a:b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Leitung, Mitglieder, solistisch Musizierende und auch Orgeldienst.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Kirchenmusik ist nicht nur freundliches Beiwerk, sondern wirkt oft auch ganz stark geistlich und katechetisch, insbesondere auch langfristig durch z.B. Chorteilnahme über Jahrzehnte.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94FA88-EE16-39F8-71F1-F8A31C3E2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2025–06-10</a:t>
            </a:r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19BDBD07-43B4-672E-37EB-704D2B81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Katechesekonzept – 1. Fassung 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CAF0E91-AE77-DE82-03D3-FE97F6742E0C}"/>
              </a:ext>
            </a:extLst>
          </p:cNvPr>
          <p:cNvSpPr txBox="1"/>
          <p:nvPr/>
        </p:nvSpPr>
        <p:spPr>
          <a:xfrm>
            <a:off x="2613805" y="4615081"/>
            <a:ext cx="909242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Augustinus schrieb an unseren Gott: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„Du willst, dass es Freude bereitet, dich zu loben,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denn du hast uns zu dir hin geschaffen und ruhelos ist </a:t>
            </a:r>
            <a:r>
              <a:rPr lang="de-DE" sz="28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 </a:t>
            </a: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unser Herz, bis es ruht in dir." 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019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bright="25000"/>
          </a:blip>
          <a:srcRect/>
          <a:stretch>
            <a:fillRect/>
          </a:stretch>
        </p:blipFill>
        <p:spPr bwMode="auto">
          <a:xfrm>
            <a:off x="10066947" y="794759"/>
            <a:ext cx="2140428" cy="3195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54100"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52847E76-1CDB-23FE-9D19-ED2C3BFEF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de-DE" sz="700">
                <a:solidFill>
                  <a:srgbClr val="595959"/>
                </a:solidFill>
                <a:latin typeface="+mn-lt"/>
              </a:rPr>
              <a:t>2025–06-10</a:t>
            </a:r>
            <a:endParaRPr lang="en-US" sz="700">
              <a:solidFill>
                <a:srgbClr val="595959"/>
              </a:solidFill>
              <a:latin typeface="+mn-lt"/>
            </a:endParaRP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C68E34DF-96A5-29B7-C89B-2E0AE54D9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700" kern="120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Katechesekonzept – 1. Fassung 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DAADF56-8FD3-7525-3051-E6BEF4BEF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809" y="581968"/>
            <a:ext cx="8791595" cy="8239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+mn-lt"/>
              </a:rPr>
              <a:t>Unser </a:t>
            </a:r>
            <a:r>
              <a:rPr lang="en-US" b="1" dirty="0" err="1">
                <a:latin typeface="+mn-lt"/>
              </a:rPr>
              <a:t>Re­sü­mee</a:t>
            </a:r>
            <a:endParaRPr lang="en-US" b="1" dirty="0">
              <a:latin typeface="+mn-lt"/>
            </a:endParaRP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3FF16679-99CE-4035-AC5E-16B997EF3CF4}"/>
              </a:ext>
            </a:extLst>
          </p:cNvPr>
          <p:cNvSpPr txBox="1">
            <a:spLocks/>
          </p:cNvSpPr>
          <p:nvPr/>
        </p:nvSpPr>
        <p:spPr>
          <a:xfrm>
            <a:off x="485774" y="1148224"/>
            <a:ext cx="81059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tkinson Hyperlegibl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tkinson Hyperlegible"/>
              <a:ea typeface="+mn-ea"/>
              <a:cs typeface="+mn-cs"/>
            </a:endParaRPr>
          </a:p>
        </p:txBody>
      </p:sp>
      <p:sp>
        <p:nvSpPr>
          <p:cNvPr id="61" name="Pfeil: nach unten gekrümmt 60">
            <a:extLst>
              <a:ext uri="{FF2B5EF4-FFF2-40B4-BE49-F238E27FC236}">
                <a16:creationId xmlns:a16="http://schemas.microsoft.com/office/drawing/2014/main" id="{E25F1F9D-62F1-2F6F-B44F-4E24453AE50C}"/>
              </a:ext>
            </a:extLst>
          </p:cNvPr>
          <p:cNvSpPr/>
          <p:nvPr/>
        </p:nvSpPr>
        <p:spPr>
          <a:xfrm>
            <a:off x="485774" y="1907242"/>
            <a:ext cx="11297264" cy="1578543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10BAED0-E690-45E4-A351-641A41FF0960}"/>
              </a:ext>
            </a:extLst>
          </p:cNvPr>
          <p:cNvSpPr txBox="1"/>
          <p:nvPr/>
        </p:nvSpPr>
        <p:spPr>
          <a:xfrm>
            <a:off x="485773" y="4655850"/>
            <a:ext cx="1111629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dirty="0"/>
              <a:t>Katechese versteht sich als dynamischer Prozess, </a:t>
            </a:r>
          </a:p>
          <a:p>
            <a:pPr algn="ctr"/>
            <a:r>
              <a:rPr lang="de-DE" sz="2600" b="1" dirty="0"/>
              <a:t>der offen ist für Wandel und zugleich verwurzelt bleibt im Evangelium.</a:t>
            </a:r>
          </a:p>
        </p:txBody>
      </p:sp>
      <p:pic>
        <p:nvPicPr>
          <p:cNvPr id="3" name="Grafik 2" descr="Baby krabbelnd Silhouette">
            <a:extLst>
              <a:ext uri="{FF2B5EF4-FFF2-40B4-BE49-F238E27FC236}">
                <a16:creationId xmlns:a16="http://schemas.microsoft.com/office/drawing/2014/main" id="{514CFFAF-9921-4C09-86BC-C9D4877E79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865" y="3243378"/>
            <a:ext cx="914400" cy="914400"/>
          </a:xfrm>
          <a:prstGeom prst="rect">
            <a:avLst/>
          </a:prstGeom>
        </p:spPr>
      </p:pic>
      <p:pic>
        <p:nvPicPr>
          <p:cNvPr id="7" name="Grafik 6" descr="Kind mit Ballon Silhouette">
            <a:extLst>
              <a:ext uri="{FF2B5EF4-FFF2-40B4-BE49-F238E27FC236}">
                <a16:creationId xmlns:a16="http://schemas.microsoft.com/office/drawing/2014/main" id="{E0ED0DD1-7A77-AE23-E334-A2F61120AE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62205" y="2674803"/>
            <a:ext cx="914400" cy="914400"/>
          </a:xfrm>
          <a:prstGeom prst="rect">
            <a:avLst/>
          </a:prstGeom>
        </p:spPr>
      </p:pic>
      <p:pic>
        <p:nvPicPr>
          <p:cNvPr id="9" name="Grafik 8" descr="Familie mit zwei Kindern Silhouette">
            <a:extLst>
              <a:ext uri="{FF2B5EF4-FFF2-40B4-BE49-F238E27FC236}">
                <a16:creationId xmlns:a16="http://schemas.microsoft.com/office/drawing/2014/main" id="{6A5A868C-50CE-4F37-7FBD-569313988E1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57461" y="2311580"/>
            <a:ext cx="914400" cy="914400"/>
          </a:xfrm>
          <a:prstGeom prst="rect">
            <a:avLst/>
          </a:prstGeom>
        </p:spPr>
      </p:pic>
      <p:pic>
        <p:nvPicPr>
          <p:cNvPr id="14" name="Grafik 13" descr="Universeller Zugriff Silhouette">
            <a:extLst>
              <a:ext uri="{FF2B5EF4-FFF2-40B4-BE49-F238E27FC236}">
                <a16:creationId xmlns:a16="http://schemas.microsoft.com/office/drawing/2014/main" id="{8CE34BDD-CC69-1508-CE48-2A0EE7F3CC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77206" y="2104741"/>
            <a:ext cx="914400" cy="914400"/>
          </a:xfrm>
          <a:prstGeom prst="rect">
            <a:avLst/>
          </a:prstGeom>
        </p:spPr>
      </p:pic>
      <p:pic>
        <p:nvPicPr>
          <p:cNvPr id="16" name="Grafik 15" descr="Stationär Silhouette">
            <a:extLst>
              <a:ext uri="{FF2B5EF4-FFF2-40B4-BE49-F238E27FC236}">
                <a16:creationId xmlns:a16="http://schemas.microsoft.com/office/drawing/2014/main" id="{AD66429A-3D67-1B16-B601-7332141FEBC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58236" y="2514600"/>
            <a:ext cx="914400" cy="914400"/>
          </a:xfrm>
          <a:prstGeom prst="rect">
            <a:avLst/>
          </a:prstGeom>
        </p:spPr>
      </p:pic>
      <p:pic>
        <p:nvPicPr>
          <p:cNvPr id="18" name="Grafik 17" descr="Mann mit Stock Silhouette">
            <a:extLst>
              <a:ext uri="{FF2B5EF4-FFF2-40B4-BE49-F238E27FC236}">
                <a16:creationId xmlns:a16="http://schemas.microsoft.com/office/drawing/2014/main" id="{98BCF690-F613-760D-7722-3CFF9FBBC30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24967" y="2753965"/>
            <a:ext cx="914400" cy="914400"/>
          </a:xfrm>
          <a:prstGeom prst="rect">
            <a:avLst/>
          </a:prstGeom>
        </p:spPr>
      </p:pic>
      <p:pic>
        <p:nvPicPr>
          <p:cNvPr id="20" name="Grafik 19" descr="Grabstein Silhouette">
            <a:extLst>
              <a:ext uri="{FF2B5EF4-FFF2-40B4-BE49-F238E27FC236}">
                <a16:creationId xmlns:a16="http://schemas.microsoft.com/office/drawing/2014/main" id="{9A85D14E-469A-9B28-75E3-DD89C7FBDCE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41355" y="3231088"/>
            <a:ext cx="749710" cy="74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4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A0F3FB-511C-B1CA-9142-4A93838A9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F12117B-B70D-2B4F-B5FB-F125944067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latin typeface="+mn-lt"/>
              </a:rPr>
              <a:t>2025–06-10</a:t>
            </a:r>
            <a:endParaRPr lang="en-US">
              <a:latin typeface="+mn-lt"/>
            </a:endParaRP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3F2BC264-3BEC-5069-EDB7-954A41182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Katechesekonzept – 1. Fassung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2058479-B9D1-D3C9-B604-FEAAFEC1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+mn-lt"/>
              </a:rPr>
              <a:t>Raum für Ihre Fragen</a:t>
            </a: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D9B1D206-24B0-EFC2-A85F-F47058D233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9692541"/>
              </p:ext>
            </p:extLst>
          </p:nvPr>
        </p:nvGraphicFramePr>
        <p:xfrm>
          <a:off x="367470" y="1119499"/>
          <a:ext cx="11528276" cy="548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9345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C5FBE2-E244-0109-A0E3-1447F6BF2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A90DE227-3CC4-D849-C6AF-619656D0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latin typeface="+mn-lt"/>
              </a:rPr>
              <a:t>2025–06-10</a:t>
            </a:r>
            <a:endParaRPr lang="en-US">
              <a:latin typeface="+mn-lt"/>
            </a:endParaRP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96E56E6-6C84-19F9-2DA4-5930393FF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Katechesekonzept – 1. Fassung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2A4B854-1024-553C-911E-8467D7D80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>
                <a:latin typeface="+mn-lt"/>
              </a:rPr>
              <a:t>Raum für Ihre Fragen</a:t>
            </a:r>
            <a:endParaRPr lang="de-DE" b="1" dirty="0">
              <a:latin typeface="+mn-lt"/>
            </a:endParaRP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B349D9B6-E664-554A-DD09-828DDFE89C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2092498"/>
              </p:ext>
            </p:extLst>
          </p:nvPr>
        </p:nvGraphicFramePr>
        <p:xfrm>
          <a:off x="367470" y="1119499"/>
          <a:ext cx="11528276" cy="548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2109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8D62EF-16A7-E020-1637-A71B320F2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DD07AF4-6E33-64FC-1567-40D9D63F7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latin typeface="+mn-lt"/>
              </a:rPr>
              <a:t>2025–06-10</a:t>
            </a:r>
            <a:endParaRPr lang="en-US">
              <a:latin typeface="+mn-lt"/>
            </a:endParaRP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482CF6A-27A5-E104-A96B-4C2536F08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Katechesekonzept – 1. Fassung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9E7D43C-5A89-35B7-919C-5262E718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>
                <a:latin typeface="+mn-lt"/>
              </a:rPr>
              <a:t>Raum für Ihre Fragen</a:t>
            </a:r>
            <a:endParaRPr lang="de-DE" b="1" dirty="0">
              <a:latin typeface="+mn-lt"/>
            </a:endParaRP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FA3365C3-5E37-712D-0615-A27B2794AE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8320622"/>
              </p:ext>
            </p:extLst>
          </p:nvPr>
        </p:nvGraphicFramePr>
        <p:xfrm>
          <a:off x="367470" y="1119499"/>
          <a:ext cx="11528276" cy="548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289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849FE8-869E-115F-7B56-57DBFA6C6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A1756A4C-C077-EB29-C1B8-5C95E44956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latin typeface="+mn-lt"/>
              </a:rPr>
              <a:t>2025–06-10</a:t>
            </a:r>
            <a:endParaRPr lang="en-US">
              <a:latin typeface="+mn-lt"/>
            </a:endParaRP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7A48B43C-BF17-F6ED-CBDA-CCB7FFD72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Katechesekonzept – 1. Fassung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D6C6DE9-F4F9-C585-D448-3E32090C9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>
                <a:latin typeface="+mn-lt"/>
              </a:rPr>
              <a:t>Raum für Ihre Fragen</a:t>
            </a:r>
            <a:endParaRPr lang="de-DE" b="1" dirty="0">
              <a:latin typeface="+mn-lt"/>
            </a:endParaRP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6766FD3F-696E-E5C9-366F-DAE44D675C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9638990"/>
              </p:ext>
            </p:extLst>
          </p:nvPr>
        </p:nvGraphicFramePr>
        <p:xfrm>
          <a:off x="367470" y="1119499"/>
          <a:ext cx="11528276" cy="548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0108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733F3-147A-A566-B2CE-B73988C16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AA03EA12-46B6-BDA3-A9D7-5E5806A968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latin typeface="+mn-lt"/>
              </a:rPr>
              <a:t>2025–06-10</a:t>
            </a:r>
            <a:endParaRPr lang="en-US">
              <a:latin typeface="+mn-lt"/>
            </a:endParaRP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689B03B5-3997-3B76-7601-4EE18740B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Katechesekonzept – 1. Fassung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B61F19C-6560-A439-C5A0-349058555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>
                <a:latin typeface="+mn-lt"/>
              </a:rPr>
              <a:t>Raum für Ihre Fragen</a:t>
            </a:r>
            <a:endParaRPr lang="de-DE" b="1" dirty="0">
              <a:latin typeface="+mn-lt"/>
            </a:endParaRP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46FF4A79-D21F-04B0-878B-6AD22FC1B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544907"/>
              </p:ext>
            </p:extLst>
          </p:nvPr>
        </p:nvGraphicFramePr>
        <p:xfrm>
          <a:off x="367470" y="1119499"/>
          <a:ext cx="11528276" cy="548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4697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4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16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b="1" dirty="0" err="1">
                <a:latin typeface="+mn-lt"/>
              </a:rPr>
              <a:t>Bildnachweise</a:t>
            </a:r>
            <a:endParaRPr lang="en-US" b="1" dirty="0">
              <a:latin typeface="+mn-lt"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101916" y="2459646"/>
            <a:ext cx="6036303" cy="2336520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400" dirty="0">
                <a:latin typeface="+mn-lt"/>
              </a:rPr>
              <a:t>Bild 1 und 2: © Barbara Leinen</a:t>
            </a:r>
          </a:p>
          <a:p>
            <a:pPr marL="0"/>
            <a:r>
              <a:rPr lang="en-US" sz="2400" dirty="0">
                <a:latin typeface="+mn-lt"/>
              </a:rPr>
              <a:t>Bild 3 und 4: © Elisabeth Ludwig</a:t>
            </a:r>
          </a:p>
          <a:p>
            <a:pPr marL="0"/>
            <a:r>
              <a:rPr lang="en-US" sz="2400" dirty="0">
                <a:latin typeface="+mn-lt"/>
              </a:rPr>
              <a:t>Bild 5: © Franklin</a:t>
            </a:r>
          </a:p>
          <a:p>
            <a:pPr marL="0"/>
            <a:r>
              <a:rPr lang="en-US" sz="2400" dirty="0">
                <a:latin typeface="+mn-lt"/>
              </a:rPr>
              <a:t>Bild 6: © Marianne </a:t>
            </a:r>
            <a:r>
              <a:rPr lang="en-US" sz="2400" dirty="0" err="1">
                <a:latin typeface="+mn-lt"/>
              </a:rPr>
              <a:t>Tschirpke</a:t>
            </a:r>
            <a:endParaRPr lang="en-US" sz="2400" dirty="0">
              <a:latin typeface="+mn-lt"/>
            </a:endParaRPr>
          </a:p>
          <a:p>
            <a:pPr marL="0"/>
            <a:r>
              <a:rPr lang="en-US" sz="2400" dirty="0">
                <a:latin typeface="+mn-lt"/>
              </a:rPr>
              <a:t>Bild 7 - 9: </a:t>
            </a:r>
            <a:r>
              <a:rPr lang="en-US" sz="2400" dirty="0" err="1">
                <a:latin typeface="+mn-lt"/>
              </a:rPr>
              <a:t>Kei_Therapeutic_Art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über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pixabay</a:t>
            </a:r>
            <a:endParaRPr lang="en-US" sz="2400" dirty="0">
              <a:latin typeface="+mn-lt"/>
            </a:endParaRPr>
          </a:p>
        </p:txBody>
      </p:sp>
      <p:pic>
        <p:nvPicPr>
          <p:cNvPr id="4" name="Grafik 3" descr="Bilder Silhouette">
            <a:extLst>
              <a:ext uri="{FF2B5EF4-FFF2-40B4-BE49-F238E27FC236}">
                <a16:creationId xmlns:a16="http://schemas.microsoft.com/office/drawing/2014/main" id="{A0D729CE-3EA5-5F62-CEE1-B41D9C6166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5662" y="2184914"/>
            <a:ext cx="3755915" cy="3755915"/>
          </a:xfrm>
          <a:prstGeom prst="rect">
            <a:avLst/>
          </a:prstGeom>
        </p:spPr>
      </p:pic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972F0D8C-0CA1-8074-D530-DFFF1D8456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>
                <a:latin typeface="+mn-lt"/>
              </a:rPr>
              <a:t>2025–06-10</a:t>
            </a:r>
          </a:p>
        </p:txBody>
      </p:sp>
      <p:sp>
        <p:nvSpPr>
          <p:cNvPr id="30" name="Freeform: Shape 18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F7083A9C-0ED9-8089-C341-3934CE788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Katechesekonzept – 1. Fassung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_Vorlage" id="{D5C4545B-DF70-4C44-AC61-9660683EE360}" vid="{751CE0E8-8463-40FF-9083-A1595004AAD4}"/>
    </a:ext>
  </a:extLst>
</a:theme>
</file>

<file path=ppt/theme/theme2.xml><?xml version="1.0" encoding="utf-8"?>
<a:theme xmlns:a="http://schemas.openxmlformats.org/drawingml/2006/main" name="PR_Vorl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_Vorlage" id="{D5C4545B-DF70-4C44-AC61-9660683EE360}" vid="{751CE0E8-8463-40FF-9083-A1595004AAD4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PR_Vorlage</Template>
  <TotalTime>0</TotalTime>
  <Words>2473</Words>
  <Application>Microsoft Office PowerPoint</Application>
  <PresentationFormat>Breitbild</PresentationFormat>
  <Paragraphs>567</Paragraphs>
  <Slides>42</Slides>
  <Notes>26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42</vt:i4>
      </vt:variant>
    </vt:vector>
  </HeadingPairs>
  <TitlesOfParts>
    <vt:vector size="49" baseType="lpstr">
      <vt:lpstr>Arial</vt:lpstr>
      <vt:lpstr>Atkinson Hyperlegible</vt:lpstr>
      <vt:lpstr>Calibri</vt:lpstr>
      <vt:lpstr>Symbol</vt:lpstr>
      <vt:lpstr>Wingdings</vt:lpstr>
      <vt:lpstr>Office</vt:lpstr>
      <vt:lpstr>PR_Vorlage</vt:lpstr>
      <vt:lpstr>Konzept Katechese</vt:lpstr>
      <vt:lpstr>Inhalte</vt:lpstr>
      <vt:lpstr>Taufkatechese</vt:lpstr>
      <vt:lpstr>Taufkatechese</vt:lpstr>
      <vt:lpstr>Taufkatechese</vt:lpstr>
      <vt:lpstr>PowerPoint-Präsentation</vt:lpstr>
      <vt:lpstr> Kinderwort- und Familiengottesdienste </vt:lpstr>
      <vt:lpstr>    Katechetische Formate in der Adventszeit-,  Weihnachts- und Fastenzeit    </vt:lpstr>
      <vt:lpstr>   Babytreffs und Krabbelgruppen    </vt:lpstr>
      <vt:lpstr>   Katechetische Arbeit in den  sechs katholischen Kitas      </vt:lpstr>
      <vt:lpstr>     Handlungsempfehlungen für die neue Pfarrei      </vt:lpstr>
      <vt:lpstr>Erstkommunionkatechese</vt:lpstr>
      <vt:lpstr>Erstkommunionkatechese   Einführung und Zahlen</vt:lpstr>
      <vt:lpstr>Erstkommunionkatechese   Kursorganisation und Einladung</vt:lpstr>
      <vt:lpstr>Erstkommunionkatechese   Inhalte und Formate</vt:lpstr>
      <vt:lpstr>Erstkommunionkatechese   Formate</vt:lpstr>
      <vt:lpstr>Erstkommunionkatechese Kursdauer und Prägung</vt:lpstr>
      <vt:lpstr>Firmkatechese</vt:lpstr>
      <vt:lpstr>Grundlagen</vt:lpstr>
      <vt:lpstr>Ziele</vt:lpstr>
      <vt:lpstr>Struktur</vt:lpstr>
      <vt:lpstr>Inhalte</vt:lpstr>
      <vt:lpstr>Ergänzungen</vt:lpstr>
      <vt:lpstr>Pastoralraumweites Modulkonzept</vt:lpstr>
      <vt:lpstr>Katechetische Angebote für Jugendliche und Erwachsene</vt:lpstr>
      <vt:lpstr>PowerPoint-Präsentation</vt:lpstr>
      <vt:lpstr>Katechetische Angebote für Jugendliche und Erwachsene</vt:lpstr>
      <vt:lpstr>Katechese für die weiteren Sakramente</vt:lpstr>
      <vt:lpstr>Weitere Angebote</vt:lpstr>
      <vt:lpstr>Ökumene</vt:lpstr>
      <vt:lpstr>Katholische öffentliche Büchereien</vt:lpstr>
      <vt:lpstr>Kirchenmusik</vt:lpstr>
      <vt:lpstr>Überblick</vt:lpstr>
      <vt:lpstr>Koordination und Vernetzung</vt:lpstr>
      <vt:lpstr>Herausforderungen und Perspektiven</vt:lpstr>
      <vt:lpstr>Unser Re­sü­mee</vt:lpstr>
      <vt:lpstr>Raum für Ihre Fragen</vt:lpstr>
      <vt:lpstr>Raum für Ihre Fragen</vt:lpstr>
      <vt:lpstr>Raum für Ihre Fragen</vt:lpstr>
      <vt:lpstr>Raum für Ihre Fragen</vt:lpstr>
      <vt:lpstr>Raum für Ihre Fragen</vt:lpstr>
      <vt:lpstr>Bildnachweise</vt:lpstr>
    </vt:vector>
  </TitlesOfParts>
  <Company>BGHM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Konzept Katechese</dc:title>
  <dc:creator>Braun-Hitter, Heike, BGHM</dc:creator>
  <cp:lastModifiedBy>Barbara Leinen</cp:lastModifiedBy>
  <cp:revision>47</cp:revision>
  <cp:lastPrinted>2023-03-09T16:14:14Z</cp:lastPrinted>
  <dcterms:created xsi:type="dcterms:W3CDTF">2025-05-09T15:05:09Z</dcterms:created>
  <dcterms:modified xsi:type="dcterms:W3CDTF">2025-06-11T05:55:08Z</dcterms:modified>
</cp:coreProperties>
</file>