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0" r:id="rId2"/>
    <p:sldId id="272" r:id="rId3"/>
    <p:sldId id="260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1" r:id="rId1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03C"/>
    <a:srgbClr val="767171"/>
    <a:srgbClr val="10069F"/>
    <a:srgbClr val="FFDC50"/>
    <a:srgbClr val="64F0F0"/>
    <a:srgbClr val="FF9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57" autoAdjust="0"/>
  </p:normalViewPr>
  <p:slideViewPr>
    <p:cSldViewPr snapToGrid="0">
      <p:cViewPr>
        <p:scale>
          <a:sx n="115" d="100"/>
          <a:sy n="115" d="100"/>
        </p:scale>
        <p:origin x="-378" y="-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06" cy="49462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750" y="0"/>
            <a:ext cx="2945405" cy="494629"/>
          </a:xfrm>
          <a:prstGeom prst="rect">
            <a:avLst/>
          </a:prstGeom>
        </p:spPr>
        <p:txBody>
          <a:bodyPr vert="horz" lIns="87910" tIns="43955" rIns="87910" bIns="43955" rtlCol="0"/>
          <a:lstStyle>
            <a:lvl1pPr algn="r">
              <a:defRPr sz="1200"/>
            </a:lvl1pPr>
          </a:lstStyle>
          <a:p>
            <a:fld id="{9C5209E0-EFEF-4A52-BF07-A1E33EBE1202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6137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10" tIns="43955" rIns="87910" bIns="4395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27" y="4751803"/>
            <a:ext cx="5438140" cy="3886586"/>
          </a:xfrm>
          <a:prstGeom prst="rect">
            <a:avLst/>
          </a:prstGeom>
        </p:spPr>
        <p:txBody>
          <a:bodyPr vert="horz" lIns="87910" tIns="43955" rIns="87910" bIns="4395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034"/>
            <a:ext cx="2945406" cy="494629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750" y="9378034"/>
            <a:ext cx="2945405" cy="494629"/>
          </a:xfrm>
          <a:prstGeom prst="rect">
            <a:avLst/>
          </a:prstGeom>
        </p:spPr>
        <p:txBody>
          <a:bodyPr vert="horz" lIns="87910" tIns="43955" rIns="87910" bIns="43955" rtlCol="0" anchor="b"/>
          <a:lstStyle>
            <a:lvl1pPr algn="r">
              <a:defRPr sz="1200"/>
            </a:lvl1pPr>
          </a:lstStyle>
          <a:p>
            <a:fld id="{2EBAEC2F-27C6-4658-B3F4-DAD7017D1D8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289C57-55D7-40A4-A101-E74FAC7A092B}" type="slidenum">
              <a:rPr lang="de-DE" smtClean="0"/>
              <a:pPr rtl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8900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289C57-55D7-40A4-A101-E74FAC7A092B}" type="slidenum">
              <a:rPr lang="de-DE" smtClean="0"/>
              <a:pPr rtl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31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="" xmlns:a16="http://schemas.microsoft.com/office/drawing/2014/main" id="{B2B94BBB-8717-CFF4-AF60-F91095D54F64}"/>
              </a:ext>
            </a:extLst>
          </p:cNvPr>
          <p:cNvSpPr/>
          <p:nvPr userDrawn="1"/>
        </p:nvSpPr>
        <p:spPr>
          <a:xfrm>
            <a:off x="-9525" y="-997"/>
            <a:ext cx="11230344" cy="1991722"/>
          </a:xfrm>
          <a:custGeom>
            <a:avLst/>
            <a:gdLst>
              <a:gd name="connsiteX0" fmla="*/ 19050 w 11230344"/>
              <a:gd name="connsiteY0" fmla="*/ 1953622 h 1991722"/>
              <a:gd name="connsiteX1" fmla="*/ 19050 w 11230344"/>
              <a:gd name="connsiteY1" fmla="*/ 1953622 h 1991722"/>
              <a:gd name="connsiteX2" fmla="*/ 104775 w 11230344"/>
              <a:gd name="connsiteY2" fmla="*/ 1944097 h 1991722"/>
              <a:gd name="connsiteX3" fmla="*/ 152400 w 11230344"/>
              <a:gd name="connsiteY3" fmla="*/ 1963147 h 1991722"/>
              <a:gd name="connsiteX4" fmla="*/ 238125 w 11230344"/>
              <a:gd name="connsiteY4" fmla="*/ 1982197 h 1991722"/>
              <a:gd name="connsiteX5" fmla="*/ 276225 w 11230344"/>
              <a:gd name="connsiteY5" fmla="*/ 1991722 h 1991722"/>
              <a:gd name="connsiteX6" fmla="*/ 847725 w 11230344"/>
              <a:gd name="connsiteY6" fmla="*/ 1944097 h 1991722"/>
              <a:gd name="connsiteX7" fmla="*/ 876300 w 11230344"/>
              <a:gd name="connsiteY7" fmla="*/ 1905997 h 1991722"/>
              <a:gd name="connsiteX8" fmla="*/ 952500 w 11230344"/>
              <a:gd name="connsiteY8" fmla="*/ 1896472 h 1991722"/>
              <a:gd name="connsiteX9" fmla="*/ 1019175 w 11230344"/>
              <a:gd name="connsiteY9" fmla="*/ 1905997 h 1991722"/>
              <a:gd name="connsiteX10" fmla="*/ 1457325 w 11230344"/>
              <a:gd name="connsiteY10" fmla="*/ 1896472 h 1991722"/>
              <a:gd name="connsiteX11" fmla="*/ 1524000 w 11230344"/>
              <a:gd name="connsiteY11" fmla="*/ 1886947 h 1991722"/>
              <a:gd name="connsiteX12" fmla="*/ 1714500 w 11230344"/>
              <a:gd name="connsiteY12" fmla="*/ 1867897 h 1991722"/>
              <a:gd name="connsiteX13" fmla="*/ 1743075 w 11230344"/>
              <a:gd name="connsiteY13" fmla="*/ 1848847 h 1991722"/>
              <a:gd name="connsiteX14" fmla="*/ 1828800 w 11230344"/>
              <a:gd name="connsiteY14" fmla="*/ 1867897 h 1991722"/>
              <a:gd name="connsiteX15" fmla="*/ 1943100 w 11230344"/>
              <a:gd name="connsiteY15" fmla="*/ 1848847 h 1991722"/>
              <a:gd name="connsiteX16" fmla="*/ 1981200 w 11230344"/>
              <a:gd name="connsiteY16" fmla="*/ 1829797 h 1991722"/>
              <a:gd name="connsiteX17" fmla="*/ 2181225 w 11230344"/>
              <a:gd name="connsiteY17" fmla="*/ 1820272 h 1991722"/>
              <a:gd name="connsiteX18" fmla="*/ 2190750 w 11230344"/>
              <a:gd name="connsiteY18" fmla="*/ 1782172 h 1991722"/>
              <a:gd name="connsiteX19" fmla="*/ 2238375 w 11230344"/>
              <a:gd name="connsiteY19" fmla="*/ 1763122 h 1991722"/>
              <a:gd name="connsiteX20" fmla="*/ 2381250 w 11230344"/>
              <a:gd name="connsiteY20" fmla="*/ 1753597 h 1991722"/>
              <a:gd name="connsiteX21" fmla="*/ 2524125 w 11230344"/>
              <a:gd name="connsiteY21" fmla="*/ 1763122 h 1991722"/>
              <a:gd name="connsiteX22" fmla="*/ 2552700 w 11230344"/>
              <a:gd name="connsiteY22" fmla="*/ 1791697 h 1991722"/>
              <a:gd name="connsiteX23" fmla="*/ 2628900 w 11230344"/>
              <a:gd name="connsiteY23" fmla="*/ 1801222 h 1991722"/>
              <a:gd name="connsiteX24" fmla="*/ 3009900 w 11230344"/>
              <a:gd name="connsiteY24" fmla="*/ 1810747 h 1991722"/>
              <a:gd name="connsiteX25" fmla="*/ 3086100 w 11230344"/>
              <a:gd name="connsiteY25" fmla="*/ 1839322 h 1991722"/>
              <a:gd name="connsiteX26" fmla="*/ 3124200 w 11230344"/>
              <a:gd name="connsiteY26" fmla="*/ 1848847 h 1991722"/>
              <a:gd name="connsiteX27" fmla="*/ 3238500 w 11230344"/>
              <a:gd name="connsiteY27" fmla="*/ 1839322 h 1991722"/>
              <a:gd name="connsiteX28" fmla="*/ 3333750 w 11230344"/>
              <a:gd name="connsiteY28" fmla="*/ 1820272 h 1991722"/>
              <a:gd name="connsiteX29" fmla="*/ 3371850 w 11230344"/>
              <a:gd name="connsiteY29" fmla="*/ 1810747 h 1991722"/>
              <a:gd name="connsiteX30" fmla="*/ 3638550 w 11230344"/>
              <a:gd name="connsiteY30" fmla="*/ 1829797 h 1991722"/>
              <a:gd name="connsiteX31" fmla="*/ 3695700 w 11230344"/>
              <a:gd name="connsiteY31" fmla="*/ 1839322 h 1991722"/>
              <a:gd name="connsiteX32" fmla="*/ 4000500 w 11230344"/>
              <a:gd name="connsiteY32" fmla="*/ 1858372 h 1991722"/>
              <a:gd name="connsiteX33" fmla="*/ 4067175 w 11230344"/>
              <a:gd name="connsiteY33" fmla="*/ 1886947 h 1991722"/>
              <a:gd name="connsiteX34" fmla="*/ 4124325 w 11230344"/>
              <a:gd name="connsiteY34" fmla="*/ 1905997 h 1991722"/>
              <a:gd name="connsiteX35" fmla="*/ 4171950 w 11230344"/>
              <a:gd name="connsiteY35" fmla="*/ 1896472 h 1991722"/>
              <a:gd name="connsiteX36" fmla="*/ 4210050 w 11230344"/>
              <a:gd name="connsiteY36" fmla="*/ 1886947 h 1991722"/>
              <a:gd name="connsiteX37" fmla="*/ 4591050 w 11230344"/>
              <a:gd name="connsiteY37" fmla="*/ 1877422 h 1991722"/>
              <a:gd name="connsiteX38" fmla="*/ 4686300 w 11230344"/>
              <a:gd name="connsiteY38" fmla="*/ 1858372 h 1991722"/>
              <a:gd name="connsiteX39" fmla="*/ 4762500 w 11230344"/>
              <a:gd name="connsiteY39" fmla="*/ 1839322 h 1991722"/>
              <a:gd name="connsiteX40" fmla="*/ 4943475 w 11230344"/>
              <a:gd name="connsiteY40" fmla="*/ 1820272 h 1991722"/>
              <a:gd name="connsiteX41" fmla="*/ 5038725 w 11230344"/>
              <a:gd name="connsiteY41" fmla="*/ 1801222 h 1991722"/>
              <a:gd name="connsiteX42" fmla="*/ 5105400 w 11230344"/>
              <a:gd name="connsiteY42" fmla="*/ 1782172 h 1991722"/>
              <a:gd name="connsiteX43" fmla="*/ 5133975 w 11230344"/>
              <a:gd name="connsiteY43" fmla="*/ 1772647 h 1991722"/>
              <a:gd name="connsiteX44" fmla="*/ 5162550 w 11230344"/>
              <a:gd name="connsiteY44" fmla="*/ 1753597 h 1991722"/>
              <a:gd name="connsiteX45" fmla="*/ 5362575 w 11230344"/>
              <a:gd name="connsiteY45" fmla="*/ 1753597 h 1991722"/>
              <a:gd name="connsiteX46" fmla="*/ 5457825 w 11230344"/>
              <a:gd name="connsiteY46" fmla="*/ 1705972 h 1991722"/>
              <a:gd name="connsiteX47" fmla="*/ 5629275 w 11230344"/>
              <a:gd name="connsiteY47" fmla="*/ 1686922 h 1991722"/>
              <a:gd name="connsiteX48" fmla="*/ 5981700 w 11230344"/>
              <a:gd name="connsiteY48" fmla="*/ 1667872 h 1991722"/>
              <a:gd name="connsiteX49" fmla="*/ 6162675 w 11230344"/>
              <a:gd name="connsiteY49" fmla="*/ 1629772 h 1991722"/>
              <a:gd name="connsiteX50" fmla="*/ 6200775 w 11230344"/>
              <a:gd name="connsiteY50" fmla="*/ 1620247 h 1991722"/>
              <a:gd name="connsiteX51" fmla="*/ 6257925 w 11230344"/>
              <a:gd name="connsiteY51" fmla="*/ 1601197 h 1991722"/>
              <a:gd name="connsiteX52" fmla="*/ 6343650 w 11230344"/>
              <a:gd name="connsiteY52" fmla="*/ 1591672 h 1991722"/>
              <a:gd name="connsiteX53" fmla="*/ 6448425 w 11230344"/>
              <a:gd name="connsiteY53" fmla="*/ 1544047 h 1991722"/>
              <a:gd name="connsiteX54" fmla="*/ 6477000 w 11230344"/>
              <a:gd name="connsiteY54" fmla="*/ 1505947 h 1991722"/>
              <a:gd name="connsiteX55" fmla="*/ 6505575 w 11230344"/>
              <a:gd name="connsiteY55" fmla="*/ 1496422 h 1991722"/>
              <a:gd name="connsiteX56" fmla="*/ 6591300 w 11230344"/>
              <a:gd name="connsiteY56" fmla="*/ 1477372 h 1991722"/>
              <a:gd name="connsiteX57" fmla="*/ 6648450 w 11230344"/>
              <a:gd name="connsiteY57" fmla="*/ 1401172 h 1991722"/>
              <a:gd name="connsiteX58" fmla="*/ 6686550 w 11230344"/>
              <a:gd name="connsiteY58" fmla="*/ 1353547 h 1991722"/>
              <a:gd name="connsiteX59" fmla="*/ 6743700 w 11230344"/>
              <a:gd name="connsiteY59" fmla="*/ 1363072 h 1991722"/>
              <a:gd name="connsiteX60" fmla="*/ 6781800 w 11230344"/>
              <a:gd name="connsiteY60" fmla="*/ 1372597 h 1991722"/>
              <a:gd name="connsiteX61" fmla="*/ 6829425 w 11230344"/>
              <a:gd name="connsiteY61" fmla="*/ 1363072 h 1991722"/>
              <a:gd name="connsiteX62" fmla="*/ 6886575 w 11230344"/>
              <a:gd name="connsiteY62" fmla="*/ 1344022 h 1991722"/>
              <a:gd name="connsiteX63" fmla="*/ 6943725 w 11230344"/>
              <a:gd name="connsiteY63" fmla="*/ 1324972 h 1991722"/>
              <a:gd name="connsiteX64" fmla="*/ 7019925 w 11230344"/>
              <a:gd name="connsiteY64" fmla="*/ 1267822 h 1991722"/>
              <a:gd name="connsiteX65" fmla="*/ 7058025 w 11230344"/>
              <a:gd name="connsiteY65" fmla="*/ 1258297 h 1991722"/>
              <a:gd name="connsiteX66" fmla="*/ 7172325 w 11230344"/>
              <a:gd name="connsiteY66" fmla="*/ 1210672 h 1991722"/>
              <a:gd name="connsiteX67" fmla="*/ 7372350 w 11230344"/>
              <a:gd name="connsiteY67" fmla="*/ 1191622 h 1991722"/>
              <a:gd name="connsiteX68" fmla="*/ 7410450 w 11230344"/>
              <a:gd name="connsiteY68" fmla="*/ 1153522 h 1991722"/>
              <a:gd name="connsiteX69" fmla="*/ 7620000 w 11230344"/>
              <a:gd name="connsiteY69" fmla="*/ 1124947 h 1991722"/>
              <a:gd name="connsiteX70" fmla="*/ 7667625 w 11230344"/>
              <a:gd name="connsiteY70" fmla="*/ 1086847 h 1991722"/>
              <a:gd name="connsiteX71" fmla="*/ 7686675 w 11230344"/>
              <a:gd name="connsiteY71" fmla="*/ 1058272 h 1991722"/>
              <a:gd name="connsiteX72" fmla="*/ 7877175 w 11230344"/>
              <a:gd name="connsiteY72" fmla="*/ 1010647 h 1991722"/>
              <a:gd name="connsiteX73" fmla="*/ 7915275 w 11230344"/>
              <a:gd name="connsiteY73" fmla="*/ 982072 h 1991722"/>
              <a:gd name="connsiteX74" fmla="*/ 7943850 w 11230344"/>
              <a:gd name="connsiteY74" fmla="*/ 963022 h 1991722"/>
              <a:gd name="connsiteX75" fmla="*/ 8143875 w 11230344"/>
              <a:gd name="connsiteY75" fmla="*/ 943972 h 1991722"/>
              <a:gd name="connsiteX76" fmla="*/ 8220075 w 11230344"/>
              <a:gd name="connsiteY76" fmla="*/ 934447 h 1991722"/>
              <a:gd name="connsiteX77" fmla="*/ 8296275 w 11230344"/>
              <a:gd name="connsiteY77" fmla="*/ 905872 h 1991722"/>
              <a:gd name="connsiteX78" fmla="*/ 8410575 w 11230344"/>
              <a:gd name="connsiteY78" fmla="*/ 886822 h 1991722"/>
              <a:gd name="connsiteX79" fmla="*/ 8458200 w 11230344"/>
              <a:gd name="connsiteY79" fmla="*/ 877297 h 1991722"/>
              <a:gd name="connsiteX80" fmla="*/ 8648700 w 11230344"/>
              <a:gd name="connsiteY80" fmla="*/ 820147 h 1991722"/>
              <a:gd name="connsiteX81" fmla="*/ 8743950 w 11230344"/>
              <a:gd name="connsiteY81" fmla="*/ 801097 h 1991722"/>
              <a:gd name="connsiteX82" fmla="*/ 8820150 w 11230344"/>
              <a:gd name="connsiteY82" fmla="*/ 753472 h 1991722"/>
              <a:gd name="connsiteX83" fmla="*/ 8915400 w 11230344"/>
              <a:gd name="connsiteY83" fmla="*/ 715372 h 1991722"/>
              <a:gd name="connsiteX84" fmla="*/ 8963025 w 11230344"/>
              <a:gd name="connsiteY84" fmla="*/ 686797 h 1991722"/>
              <a:gd name="connsiteX85" fmla="*/ 8991600 w 11230344"/>
              <a:gd name="connsiteY85" fmla="*/ 667747 h 1991722"/>
              <a:gd name="connsiteX86" fmla="*/ 9086850 w 11230344"/>
              <a:gd name="connsiteY86" fmla="*/ 629647 h 1991722"/>
              <a:gd name="connsiteX87" fmla="*/ 9153525 w 11230344"/>
              <a:gd name="connsiteY87" fmla="*/ 601072 h 1991722"/>
              <a:gd name="connsiteX88" fmla="*/ 9286875 w 11230344"/>
              <a:gd name="connsiteY88" fmla="*/ 572497 h 1991722"/>
              <a:gd name="connsiteX89" fmla="*/ 9477375 w 11230344"/>
              <a:gd name="connsiteY89" fmla="*/ 524872 h 1991722"/>
              <a:gd name="connsiteX90" fmla="*/ 9553575 w 11230344"/>
              <a:gd name="connsiteY90" fmla="*/ 486772 h 1991722"/>
              <a:gd name="connsiteX91" fmla="*/ 9591675 w 11230344"/>
              <a:gd name="connsiteY91" fmla="*/ 467722 h 1991722"/>
              <a:gd name="connsiteX92" fmla="*/ 9667875 w 11230344"/>
              <a:gd name="connsiteY92" fmla="*/ 420097 h 1991722"/>
              <a:gd name="connsiteX93" fmla="*/ 9696450 w 11230344"/>
              <a:gd name="connsiteY93" fmla="*/ 391522 h 1991722"/>
              <a:gd name="connsiteX94" fmla="*/ 9963150 w 11230344"/>
              <a:gd name="connsiteY94" fmla="*/ 372472 h 1991722"/>
              <a:gd name="connsiteX95" fmla="*/ 10039350 w 11230344"/>
              <a:gd name="connsiteY95" fmla="*/ 324847 h 1991722"/>
              <a:gd name="connsiteX96" fmla="*/ 10067925 w 11230344"/>
              <a:gd name="connsiteY96" fmla="*/ 296272 h 1991722"/>
              <a:gd name="connsiteX97" fmla="*/ 10125075 w 11230344"/>
              <a:gd name="connsiteY97" fmla="*/ 286747 h 1991722"/>
              <a:gd name="connsiteX98" fmla="*/ 10248900 w 11230344"/>
              <a:gd name="connsiteY98" fmla="*/ 267697 h 1991722"/>
              <a:gd name="connsiteX99" fmla="*/ 10306050 w 11230344"/>
              <a:gd name="connsiteY99" fmla="*/ 229597 h 1991722"/>
              <a:gd name="connsiteX100" fmla="*/ 10344150 w 11230344"/>
              <a:gd name="connsiteY100" fmla="*/ 201022 h 1991722"/>
              <a:gd name="connsiteX101" fmla="*/ 10458450 w 11230344"/>
              <a:gd name="connsiteY101" fmla="*/ 172447 h 1991722"/>
              <a:gd name="connsiteX102" fmla="*/ 10506075 w 11230344"/>
              <a:gd name="connsiteY102" fmla="*/ 153397 h 1991722"/>
              <a:gd name="connsiteX103" fmla="*/ 10534650 w 11230344"/>
              <a:gd name="connsiteY103" fmla="*/ 143872 h 1991722"/>
              <a:gd name="connsiteX104" fmla="*/ 10687050 w 11230344"/>
              <a:gd name="connsiteY104" fmla="*/ 134347 h 1991722"/>
              <a:gd name="connsiteX105" fmla="*/ 10915650 w 11230344"/>
              <a:gd name="connsiteY105" fmla="*/ 134347 h 1991722"/>
              <a:gd name="connsiteX106" fmla="*/ 10982325 w 11230344"/>
              <a:gd name="connsiteY106" fmla="*/ 115297 h 1991722"/>
              <a:gd name="connsiteX107" fmla="*/ 11077575 w 11230344"/>
              <a:gd name="connsiteY107" fmla="*/ 105772 h 1991722"/>
              <a:gd name="connsiteX108" fmla="*/ 11172825 w 11230344"/>
              <a:gd name="connsiteY108" fmla="*/ 48622 h 1991722"/>
              <a:gd name="connsiteX109" fmla="*/ 11229975 w 11230344"/>
              <a:gd name="connsiteY109" fmla="*/ 997 h 1991722"/>
              <a:gd name="connsiteX110" fmla="*/ 11220450 w 11230344"/>
              <a:gd name="connsiteY110" fmla="*/ 997 h 1991722"/>
              <a:gd name="connsiteX111" fmla="*/ 0 w 11230344"/>
              <a:gd name="connsiteY111" fmla="*/ 997 h 1991722"/>
              <a:gd name="connsiteX112" fmla="*/ 19050 w 11230344"/>
              <a:gd name="connsiteY112" fmla="*/ 1953622 h 19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230344" h="1991722">
                <a:moveTo>
                  <a:pt x="19050" y="1953622"/>
                </a:moveTo>
                <a:lnTo>
                  <a:pt x="19050" y="1953622"/>
                </a:lnTo>
                <a:cubicBezTo>
                  <a:pt x="47625" y="1950447"/>
                  <a:pt x="76097" y="1942049"/>
                  <a:pt x="104775" y="1944097"/>
                </a:cubicBezTo>
                <a:cubicBezTo>
                  <a:pt x="121829" y="1945315"/>
                  <a:pt x="135960" y="1958450"/>
                  <a:pt x="152400" y="1963147"/>
                </a:cubicBezTo>
                <a:cubicBezTo>
                  <a:pt x="180546" y="1971189"/>
                  <a:pt x="209603" y="1975615"/>
                  <a:pt x="238125" y="1982197"/>
                </a:cubicBezTo>
                <a:cubicBezTo>
                  <a:pt x="250881" y="1985141"/>
                  <a:pt x="263525" y="1988547"/>
                  <a:pt x="276225" y="1991722"/>
                </a:cubicBezTo>
                <a:cubicBezTo>
                  <a:pt x="459590" y="1985992"/>
                  <a:pt x="666976" y="1990742"/>
                  <a:pt x="847725" y="1944097"/>
                </a:cubicBezTo>
                <a:cubicBezTo>
                  <a:pt x="863096" y="1940130"/>
                  <a:pt x="861848" y="1912566"/>
                  <a:pt x="876300" y="1905997"/>
                </a:cubicBezTo>
                <a:cubicBezTo>
                  <a:pt x="899603" y="1895405"/>
                  <a:pt x="927100" y="1899647"/>
                  <a:pt x="952500" y="1896472"/>
                </a:cubicBezTo>
                <a:cubicBezTo>
                  <a:pt x="974725" y="1899647"/>
                  <a:pt x="996724" y="1905997"/>
                  <a:pt x="1019175" y="1905997"/>
                </a:cubicBezTo>
                <a:cubicBezTo>
                  <a:pt x="1165260" y="1905997"/>
                  <a:pt x="1311344" y="1901981"/>
                  <a:pt x="1457325" y="1896472"/>
                </a:cubicBezTo>
                <a:cubicBezTo>
                  <a:pt x="1479760" y="1895625"/>
                  <a:pt x="1501687" y="1889426"/>
                  <a:pt x="1524000" y="1886947"/>
                </a:cubicBezTo>
                <a:cubicBezTo>
                  <a:pt x="1587426" y="1879900"/>
                  <a:pt x="1651000" y="1874247"/>
                  <a:pt x="1714500" y="1867897"/>
                </a:cubicBezTo>
                <a:cubicBezTo>
                  <a:pt x="1724025" y="1861547"/>
                  <a:pt x="1731697" y="1850111"/>
                  <a:pt x="1743075" y="1848847"/>
                </a:cubicBezTo>
                <a:cubicBezTo>
                  <a:pt x="1768220" y="1846053"/>
                  <a:pt x="1803690" y="1859527"/>
                  <a:pt x="1828800" y="1867897"/>
                </a:cubicBezTo>
                <a:cubicBezTo>
                  <a:pt x="1856460" y="1864439"/>
                  <a:pt x="1911633" y="1860647"/>
                  <a:pt x="1943100" y="1848847"/>
                </a:cubicBezTo>
                <a:cubicBezTo>
                  <a:pt x="1956395" y="1843861"/>
                  <a:pt x="1967102" y="1831489"/>
                  <a:pt x="1981200" y="1829797"/>
                </a:cubicBezTo>
                <a:cubicBezTo>
                  <a:pt x="2047475" y="1821844"/>
                  <a:pt x="2114550" y="1823447"/>
                  <a:pt x="2181225" y="1820272"/>
                </a:cubicBezTo>
                <a:cubicBezTo>
                  <a:pt x="2184400" y="1807572"/>
                  <a:pt x="2181493" y="1791429"/>
                  <a:pt x="2190750" y="1782172"/>
                </a:cubicBezTo>
                <a:cubicBezTo>
                  <a:pt x="2202840" y="1770082"/>
                  <a:pt x="2221466" y="1765658"/>
                  <a:pt x="2238375" y="1763122"/>
                </a:cubicBezTo>
                <a:cubicBezTo>
                  <a:pt x="2285578" y="1756042"/>
                  <a:pt x="2333625" y="1756772"/>
                  <a:pt x="2381250" y="1753597"/>
                </a:cubicBezTo>
                <a:cubicBezTo>
                  <a:pt x="2428875" y="1756772"/>
                  <a:pt x="2477531" y="1752768"/>
                  <a:pt x="2524125" y="1763122"/>
                </a:cubicBezTo>
                <a:cubicBezTo>
                  <a:pt x="2537275" y="1766044"/>
                  <a:pt x="2540041" y="1787094"/>
                  <a:pt x="2552700" y="1791697"/>
                </a:cubicBezTo>
                <a:cubicBezTo>
                  <a:pt x="2576757" y="1800445"/>
                  <a:pt x="2603325" y="1800156"/>
                  <a:pt x="2628900" y="1801222"/>
                </a:cubicBezTo>
                <a:cubicBezTo>
                  <a:pt x="2755830" y="1806511"/>
                  <a:pt x="2882900" y="1807572"/>
                  <a:pt x="3009900" y="1810747"/>
                </a:cubicBezTo>
                <a:cubicBezTo>
                  <a:pt x="3035300" y="1820272"/>
                  <a:pt x="3060365" y="1830744"/>
                  <a:pt x="3086100" y="1839322"/>
                </a:cubicBezTo>
                <a:cubicBezTo>
                  <a:pt x="3098519" y="1843462"/>
                  <a:pt x="3111109" y="1848847"/>
                  <a:pt x="3124200" y="1848847"/>
                </a:cubicBezTo>
                <a:cubicBezTo>
                  <a:pt x="3162432" y="1848847"/>
                  <a:pt x="3200400" y="1842497"/>
                  <a:pt x="3238500" y="1839322"/>
                </a:cubicBezTo>
                <a:lnTo>
                  <a:pt x="3333750" y="1820272"/>
                </a:lnTo>
                <a:cubicBezTo>
                  <a:pt x="3346550" y="1817529"/>
                  <a:pt x="3358759" y="1810747"/>
                  <a:pt x="3371850" y="1810747"/>
                </a:cubicBezTo>
                <a:cubicBezTo>
                  <a:pt x="3414736" y="1810747"/>
                  <a:pt x="3579845" y="1822891"/>
                  <a:pt x="3638550" y="1829797"/>
                </a:cubicBezTo>
                <a:cubicBezTo>
                  <a:pt x="3657730" y="1832054"/>
                  <a:pt x="3676520" y="1837065"/>
                  <a:pt x="3695700" y="1839322"/>
                </a:cubicBezTo>
                <a:cubicBezTo>
                  <a:pt x="3801565" y="1851777"/>
                  <a:pt x="3889903" y="1853105"/>
                  <a:pt x="4000500" y="1858372"/>
                </a:cubicBezTo>
                <a:cubicBezTo>
                  <a:pt x="4092482" y="1889033"/>
                  <a:pt x="3949474" y="1839867"/>
                  <a:pt x="4067175" y="1886947"/>
                </a:cubicBezTo>
                <a:cubicBezTo>
                  <a:pt x="4085819" y="1894405"/>
                  <a:pt x="4124325" y="1905997"/>
                  <a:pt x="4124325" y="1905997"/>
                </a:cubicBezTo>
                <a:cubicBezTo>
                  <a:pt x="4140200" y="1902822"/>
                  <a:pt x="4156146" y="1899984"/>
                  <a:pt x="4171950" y="1896472"/>
                </a:cubicBezTo>
                <a:cubicBezTo>
                  <a:pt x="4184729" y="1893632"/>
                  <a:pt x="4196973" y="1887541"/>
                  <a:pt x="4210050" y="1886947"/>
                </a:cubicBezTo>
                <a:cubicBezTo>
                  <a:pt x="4336959" y="1881178"/>
                  <a:pt x="4464050" y="1880597"/>
                  <a:pt x="4591050" y="1877422"/>
                </a:cubicBezTo>
                <a:cubicBezTo>
                  <a:pt x="4622800" y="1871072"/>
                  <a:pt x="4654692" y="1865396"/>
                  <a:pt x="4686300" y="1858372"/>
                </a:cubicBezTo>
                <a:cubicBezTo>
                  <a:pt x="4711858" y="1852692"/>
                  <a:pt x="4736601" y="1843159"/>
                  <a:pt x="4762500" y="1839322"/>
                </a:cubicBezTo>
                <a:cubicBezTo>
                  <a:pt x="4822503" y="1830433"/>
                  <a:pt x="4883150" y="1826622"/>
                  <a:pt x="4943475" y="1820272"/>
                </a:cubicBezTo>
                <a:cubicBezTo>
                  <a:pt x="5013906" y="1796795"/>
                  <a:pt x="4916142" y="1827490"/>
                  <a:pt x="5038725" y="1801222"/>
                </a:cubicBezTo>
                <a:cubicBezTo>
                  <a:pt x="5061326" y="1796379"/>
                  <a:pt x="5083260" y="1788814"/>
                  <a:pt x="5105400" y="1782172"/>
                </a:cubicBezTo>
                <a:cubicBezTo>
                  <a:pt x="5115017" y="1779287"/>
                  <a:pt x="5124995" y="1777137"/>
                  <a:pt x="5133975" y="1772647"/>
                </a:cubicBezTo>
                <a:cubicBezTo>
                  <a:pt x="5144214" y="1767527"/>
                  <a:pt x="5153025" y="1759947"/>
                  <a:pt x="5162550" y="1753597"/>
                </a:cubicBezTo>
                <a:cubicBezTo>
                  <a:pt x="5167561" y="1753910"/>
                  <a:pt x="5317058" y="1776355"/>
                  <a:pt x="5362575" y="1753597"/>
                </a:cubicBezTo>
                <a:cubicBezTo>
                  <a:pt x="5456394" y="1706687"/>
                  <a:pt x="5294289" y="1732138"/>
                  <a:pt x="5457825" y="1705972"/>
                </a:cubicBezTo>
                <a:cubicBezTo>
                  <a:pt x="5514605" y="1696887"/>
                  <a:pt x="5629275" y="1686922"/>
                  <a:pt x="5629275" y="1686922"/>
                </a:cubicBezTo>
                <a:cubicBezTo>
                  <a:pt x="5786570" y="1647598"/>
                  <a:pt x="5514149" y="1712829"/>
                  <a:pt x="5981700" y="1667872"/>
                </a:cubicBezTo>
                <a:cubicBezTo>
                  <a:pt x="6043064" y="1661972"/>
                  <a:pt x="6102868" y="1644724"/>
                  <a:pt x="6162675" y="1629772"/>
                </a:cubicBezTo>
                <a:cubicBezTo>
                  <a:pt x="6175375" y="1626597"/>
                  <a:pt x="6188236" y="1624009"/>
                  <a:pt x="6200775" y="1620247"/>
                </a:cubicBezTo>
                <a:cubicBezTo>
                  <a:pt x="6220009" y="1614477"/>
                  <a:pt x="6238234" y="1605135"/>
                  <a:pt x="6257925" y="1601197"/>
                </a:cubicBezTo>
                <a:cubicBezTo>
                  <a:pt x="6286118" y="1595558"/>
                  <a:pt x="6315075" y="1594847"/>
                  <a:pt x="6343650" y="1591672"/>
                </a:cubicBezTo>
                <a:cubicBezTo>
                  <a:pt x="6389997" y="1580085"/>
                  <a:pt x="6402817" y="1580534"/>
                  <a:pt x="6448425" y="1544047"/>
                </a:cubicBezTo>
                <a:cubicBezTo>
                  <a:pt x="6460821" y="1534130"/>
                  <a:pt x="6464804" y="1516110"/>
                  <a:pt x="6477000" y="1505947"/>
                </a:cubicBezTo>
                <a:cubicBezTo>
                  <a:pt x="6484713" y="1499519"/>
                  <a:pt x="6495921" y="1499180"/>
                  <a:pt x="6505575" y="1496422"/>
                </a:cubicBezTo>
                <a:cubicBezTo>
                  <a:pt x="6536962" y="1487454"/>
                  <a:pt x="6558564" y="1483919"/>
                  <a:pt x="6591300" y="1477372"/>
                </a:cubicBezTo>
                <a:cubicBezTo>
                  <a:pt x="6647318" y="1421354"/>
                  <a:pt x="6593219" y="1480073"/>
                  <a:pt x="6648450" y="1401172"/>
                </a:cubicBezTo>
                <a:cubicBezTo>
                  <a:pt x="6660108" y="1384517"/>
                  <a:pt x="6673850" y="1369422"/>
                  <a:pt x="6686550" y="1353547"/>
                </a:cubicBezTo>
                <a:cubicBezTo>
                  <a:pt x="6705600" y="1356722"/>
                  <a:pt x="6724762" y="1359284"/>
                  <a:pt x="6743700" y="1363072"/>
                </a:cubicBezTo>
                <a:cubicBezTo>
                  <a:pt x="6756537" y="1365639"/>
                  <a:pt x="6768709" y="1372597"/>
                  <a:pt x="6781800" y="1372597"/>
                </a:cubicBezTo>
                <a:cubicBezTo>
                  <a:pt x="6797989" y="1372597"/>
                  <a:pt x="6813806" y="1367332"/>
                  <a:pt x="6829425" y="1363072"/>
                </a:cubicBezTo>
                <a:cubicBezTo>
                  <a:pt x="6848798" y="1357788"/>
                  <a:pt x="6867525" y="1350372"/>
                  <a:pt x="6886575" y="1344022"/>
                </a:cubicBezTo>
                <a:lnTo>
                  <a:pt x="6943725" y="1324972"/>
                </a:lnTo>
                <a:cubicBezTo>
                  <a:pt x="6973335" y="1295362"/>
                  <a:pt x="6977318" y="1286758"/>
                  <a:pt x="7019925" y="1267822"/>
                </a:cubicBezTo>
                <a:cubicBezTo>
                  <a:pt x="7031888" y="1262505"/>
                  <a:pt x="7045768" y="1262894"/>
                  <a:pt x="7058025" y="1258297"/>
                </a:cubicBezTo>
                <a:cubicBezTo>
                  <a:pt x="7096672" y="1243804"/>
                  <a:pt x="7131236" y="1214585"/>
                  <a:pt x="7172325" y="1210672"/>
                </a:cubicBezTo>
                <a:lnTo>
                  <a:pt x="7372350" y="1191622"/>
                </a:lnTo>
                <a:cubicBezTo>
                  <a:pt x="7385050" y="1178922"/>
                  <a:pt x="7396813" y="1165211"/>
                  <a:pt x="7410450" y="1153522"/>
                </a:cubicBezTo>
                <a:cubicBezTo>
                  <a:pt x="7470622" y="1101946"/>
                  <a:pt x="7526091" y="1129890"/>
                  <a:pt x="7620000" y="1124947"/>
                </a:cubicBezTo>
                <a:cubicBezTo>
                  <a:pt x="7635875" y="1112247"/>
                  <a:pt x="7653250" y="1101222"/>
                  <a:pt x="7667625" y="1086847"/>
                </a:cubicBezTo>
                <a:cubicBezTo>
                  <a:pt x="7675720" y="1078752"/>
                  <a:pt x="7677017" y="1064418"/>
                  <a:pt x="7686675" y="1058272"/>
                </a:cubicBezTo>
                <a:cubicBezTo>
                  <a:pt x="7763008" y="1009696"/>
                  <a:pt x="7787731" y="1018778"/>
                  <a:pt x="7877175" y="1010647"/>
                </a:cubicBezTo>
                <a:cubicBezTo>
                  <a:pt x="7889875" y="1001122"/>
                  <a:pt x="7902357" y="991299"/>
                  <a:pt x="7915275" y="982072"/>
                </a:cubicBezTo>
                <a:cubicBezTo>
                  <a:pt x="7924590" y="975418"/>
                  <a:pt x="7932558" y="964904"/>
                  <a:pt x="7943850" y="963022"/>
                </a:cubicBezTo>
                <a:cubicBezTo>
                  <a:pt x="8009915" y="952011"/>
                  <a:pt x="8077254" y="950864"/>
                  <a:pt x="8143875" y="943972"/>
                </a:cubicBezTo>
                <a:cubicBezTo>
                  <a:pt x="8169337" y="941338"/>
                  <a:pt x="8194675" y="937622"/>
                  <a:pt x="8220075" y="934447"/>
                </a:cubicBezTo>
                <a:cubicBezTo>
                  <a:pt x="8234642" y="928620"/>
                  <a:pt x="8276366" y="910849"/>
                  <a:pt x="8296275" y="905872"/>
                </a:cubicBezTo>
                <a:cubicBezTo>
                  <a:pt x="8341170" y="894648"/>
                  <a:pt x="8362188" y="894887"/>
                  <a:pt x="8410575" y="886822"/>
                </a:cubicBezTo>
                <a:cubicBezTo>
                  <a:pt x="8426544" y="884160"/>
                  <a:pt x="8442396" y="880809"/>
                  <a:pt x="8458200" y="877297"/>
                </a:cubicBezTo>
                <a:cubicBezTo>
                  <a:pt x="8549456" y="857018"/>
                  <a:pt x="8477616" y="862918"/>
                  <a:pt x="8648700" y="820147"/>
                </a:cubicBezTo>
                <a:cubicBezTo>
                  <a:pt x="8705536" y="805938"/>
                  <a:pt x="8673887" y="812774"/>
                  <a:pt x="8743950" y="801097"/>
                </a:cubicBezTo>
                <a:cubicBezTo>
                  <a:pt x="8769350" y="785222"/>
                  <a:pt x="8791734" y="762944"/>
                  <a:pt x="8820150" y="753472"/>
                </a:cubicBezTo>
                <a:cubicBezTo>
                  <a:pt x="8870950" y="736539"/>
                  <a:pt x="8873355" y="738731"/>
                  <a:pt x="8915400" y="715372"/>
                </a:cubicBezTo>
                <a:cubicBezTo>
                  <a:pt x="8931584" y="706381"/>
                  <a:pt x="8947326" y="696609"/>
                  <a:pt x="8963025" y="686797"/>
                </a:cubicBezTo>
                <a:cubicBezTo>
                  <a:pt x="8972733" y="680730"/>
                  <a:pt x="8981206" y="672544"/>
                  <a:pt x="8991600" y="667747"/>
                </a:cubicBezTo>
                <a:cubicBezTo>
                  <a:pt x="9022648" y="653417"/>
                  <a:pt x="9055230" y="642667"/>
                  <a:pt x="9086850" y="629647"/>
                </a:cubicBezTo>
                <a:cubicBezTo>
                  <a:pt x="9109209" y="620440"/>
                  <a:pt x="9129882" y="606138"/>
                  <a:pt x="9153525" y="601072"/>
                </a:cubicBezTo>
                <a:lnTo>
                  <a:pt x="9286875" y="572497"/>
                </a:lnTo>
                <a:cubicBezTo>
                  <a:pt x="9360553" y="556124"/>
                  <a:pt x="9402961" y="548126"/>
                  <a:pt x="9477375" y="524872"/>
                </a:cubicBezTo>
                <a:cubicBezTo>
                  <a:pt x="9539456" y="505472"/>
                  <a:pt x="9508211" y="512694"/>
                  <a:pt x="9553575" y="486772"/>
                </a:cubicBezTo>
                <a:cubicBezTo>
                  <a:pt x="9565903" y="479727"/>
                  <a:pt x="9579410" y="474876"/>
                  <a:pt x="9591675" y="467722"/>
                </a:cubicBezTo>
                <a:cubicBezTo>
                  <a:pt x="9617548" y="452630"/>
                  <a:pt x="9646695" y="441277"/>
                  <a:pt x="9667875" y="420097"/>
                </a:cubicBezTo>
                <a:cubicBezTo>
                  <a:pt x="9677400" y="410572"/>
                  <a:pt x="9683151" y="393667"/>
                  <a:pt x="9696450" y="391522"/>
                </a:cubicBezTo>
                <a:cubicBezTo>
                  <a:pt x="9784439" y="377330"/>
                  <a:pt x="9874250" y="378822"/>
                  <a:pt x="9963150" y="372472"/>
                </a:cubicBezTo>
                <a:cubicBezTo>
                  <a:pt x="10007219" y="357782"/>
                  <a:pt x="9991565" y="366659"/>
                  <a:pt x="10039350" y="324847"/>
                </a:cubicBezTo>
                <a:cubicBezTo>
                  <a:pt x="10049487" y="315977"/>
                  <a:pt x="10055616" y="301743"/>
                  <a:pt x="10067925" y="296272"/>
                </a:cubicBezTo>
                <a:cubicBezTo>
                  <a:pt x="10085573" y="288428"/>
                  <a:pt x="10106137" y="290535"/>
                  <a:pt x="10125075" y="286747"/>
                </a:cubicBezTo>
                <a:cubicBezTo>
                  <a:pt x="10228188" y="266124"/>
                  <a:pt x="10068638" y="287726"/>
                  <a:pt x="10248900" y="267697"/>
                </a:cubicBezTo>
                <a:cubicBezTo>
                  <a:pt x="10267950" y="254997"/>
                  <a:pt x="10287293" y="242727"/>
                  <a:pt x="10306050" y="229597"/>
                </a:cubicBezTo>
                <a:cubicBezTo>
                  <a:pt x="10319055" y="220493"/>
                  <a:pt x="10329286" y="206596"/>
                  <a:pt x="10344150" y="201022"/>
                </a:cubicBezTo>
                <a:cubicBezTo>
                  <a:pt x="10380922" y="187232"/>
                  <a:pt x="10421986" y="187032"/>
                  <a:pt x="10458450" y="172447"/>
                </a:cubicBezTo>
                <a:cubicBezTo>
                  <a:pt x="10474325" y="166097"/>
                  <a:pt x="10490066" y="159400"/>
                  <a:pt x="10506075" y="153397"/>
                </a:cubicBezTo>
                <a:cubicBezTo>
                  <a:pt x="10515476" y="149872"/>
                  <a:pt x="10524665" y="144923"/>
                  <a:pt x="10534650" y="143872"/>
                </a:cubicBezTo>
                <a:cubicBezTo>
                  <a:pt x="10585269" y="138544"/>
                  <a:pt x="10636250" y="137522"/>
                  <a:pt x="10687050" y="134347"/>
                </a:cubicBezTo>
                <a:cubicBezTo>
                  <a:pt x="10789955" y="147210"/>
                  <a:pt x="10785029" y="151385"/>
                  <a:pt x="10915650" y="134347"/>
                </a:cubicBezTo>
                <a:cubicBezTo>
                  <a:pt x="10938570" y="131357"/>
                  <a:pt x="10959562" y="119314"/>
                  <a:pt x="10982325" y="115297"/>
                </a:cubicBezTo>
                <a:cubicBezTo>
                  <a:pt x="11013748" y="109752"/>
                  <a:pt x="11045825" y="108947"/>
                  <a:pt x="11077575" y="105772"/>
                </a:cubicBezTo>
                <a:cubicBezTo>
                  <a:pt x="11171206" y="79020"/>
                  <a:pt x="11122352" y="107508"/>
                  <a:pt x="11172825" y="48622"/>
                </a:cubicBezTo>
                <a:cubicBezTo>
                  <a:pt x="11266450" y="-60607"/>
                  <a:pt x="11141789" y="89183"/>
                  <a:pt x="11229975" y="997"/>
                </a:cubicBezTo>
                <a:cubicBezTo>
                  <a:pt x="11232220" y="-1248"/>
                  <a:pt x="11223625" y="997"/>
                  <a:pt x="11220450" y="997"/>
                </a:cubicBezTo>
                <a:lnTo>
                  <a:pt x="0" y="997"/>
                </a:lnTo>
                <a:lnTo>
                  <a:pt x="19050" y="1953622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3337B7EB-B4DE-F37E-5743-9926AD36B09A}"/>
              </a:ext>
            </a:extLst>
          </p:cNvPr>
          <p:cNvSpPr/>
          <p:nvPr userDrawn="1"/>
        </p:nvSpPr>
        <p:spPr>
          <a:xfrm>
            <a:off x="5424488" y="6276508"/>
            <a:ext cx="6762750" cy="587486"/>
          </a:xfrm>
          <a:custGeom>
            <a:avLst/>
            <a:gdLst>
              <a:gd name="connsiteX0" fmla="*/ 0 w 6762750"/>
              <a:gd name="connsiteY0" fmla="*/ 571967 h 587486"/>
              <a:gd name="connsiteX1" fmla="*/ 0 w 6762750"/>
              <a:gd name="connsiteY1" fmla="*/ 571967 h 587486"/>
              <a:gd name="connsiteX2" fmla="*/ 80962 w 6762750"/>
              <a:gd name="connsiteY2" fmla="*/ 557680 h 587486"/>
              <a:gd name="connsiteX3" fmla="*/ 104775 w 6762750"/>
              <a:gd name="connsiteY3" fmla="*/ 562442 h 587486"/>
              <a:gd name="connsiteX4" fmla="*/ 114300 w 6762750"/>
              <a:gd name="connsiteY4" fmla="*/ 581492 h 587486"/>
              <a:gd name="connsiteX5" fmla="*/ 300037 w 6762750"/>
              <a:gd name="connsiteY5" fmla="*/ 557680 h 587486"/>
              <a:gd name="connsiteX6" fmla="*/ 314325 w 6762750"/>
              <a:gd name="connsiteY6" fmla="*/ 548155 h 587486"/>
              <a:gd name="connsiteX7" fmla="*/ 323850 w 6762750"/>
              <a:gd name="connsiteY7" fmla="*/ 533867 h 587486"/>
              <a:gd name="connsiteX8" fmla="*/ 471487 w 6762750"/>
              <a:gd name="connsiteY8" fmla="*/ 543392 h 587486"/>
              <a:gd name="connsiteX9" fmla="*/ 509587 w 6762750"/>
              <a:gd name="connsiteY9" fmla="*/ 510055 h 587486"/>
              <a:gd name="connsiteX10" fmla="*/ 523875 w 6762750"/>
              <a:gd name="connsiteY10" fmla="*/ 486242 h 587486"/>
              <a:gd name="connsiteX11" fmla="*/ 552450 w 6762750"/>
              <a:gd name="connsiteY11" fmla="*/ 481480 h 587486"/>
              <a:gd name="connsiteX12" fmla="*/ 666750 w 6762750"/>
              <a:gd name="connsiteY12" fmla="*/ 481480 h 587486"/>
              <a:gd name="connsiteX13" fmla="*/ 676275 w 6762750"/>
              <a:gd name="connsiteY13" fmla="*/ 467192 h 587486"/>
              <a:gd name="connsiteX14" fmla="*/ 700087 w 6762750"/>
              <a:gd name="connsiteY14" fmla="*/ 457667 h 587486"/>
              <a:gd name="connsiteX15" fmla="*/ 866775 w 6762750"/>
              <a:gd name="connsiteY15" fmla="*/ 438617 h 587486"/>
              <a:gd name="connsiteX16" fmla="*/ 904875 w 6762750"/>
              <a:gd name="connsiteY16" fmla="*/ 405280 h 587486"/>
              <a:gd name="connsiteX17" fmla="*/ 914400 w 6762750"/>
              <a:gd name="connsiteY17" fmla="*/ 386230 h 587486"/>
              <a:gd name="connsiteX18" fmla="*/ 938212 w 6762750"/>
              <a:gd name="connsiteY18" fmla="*/ 381467 h 587486"/>
              <a:gd name="connsiteX19" fmla="*/ 1000125 w 6762750"/>
              <a:gd name="connsiteY19" fmla="*/ 376705 h 587486"/>
              <a:gd name="connsiteX20" fmla="*/ 1028700 w 6762750"/>
              <a:gd name="connsiteY20" fmla="*/ 343367 h 587486"/>
              <a:gd name="connsiteX21" fmla="*/ 1042987 w 6762750"/>
              <a:gd name="connsiteY21" fmla="*/ 338605 h 587486"/>
              <a:gd name="connsiteX22" fmla="*/ 1085850 w 6762750"/>
              <a:gd name="connsiteY22" fmla="*/ 343367 h 587486"/>
              <a:gd name="connsiteX23" fmla="*/ 1109662 w 6762750"/>
              <a:gd name="connsiteY23" fmla="*/ 357655 h 587486"/>
              <a:gd name="connsiteX24" fmla="*/ 1152525 w 6762750"/>
              <a:gd name="connsiteY24" fmla="*/ 362417 h 587486"/>
              <a:gd name="connsiteX25" fmla="*/ 1171575 w 6762750"/>
              <a:gd name="connsiteY25" fmla="*/ 348130 h 587486"/>
              <a:gd name="connsiteX26" fmla="*/ 1200150 w 6762750"/>
              <a:gd name="connsiteY26" fmla="*/ 300505 h 587486"/>
              <a:gd name="connsiteX27" fmla="*/ 1219200 w 6762750"/>
              <a:gd name="connsiteY27" fmla="*/ 295742 h 587486"/>
              <a:gd name="connsiteX28" fmla="*/ 1400175 w 6762750"/>
              <a:gd name="connsiteY28" fmla="*/ 300505 h 587486"/>
              <a:gd name="connsiteX29" fmla="*/ 1419225 w 6762750"/>
              <a:gd name="connsiteY29" fmla="*/ 305267 h 587486"/>
              <a:gd name="connsiteX30" fmla="*/ 1476375 w 6762750"/>
              <a:gd name="connsiteY30" fmla="*/ 319555 h 587486"/>
              <a:gd name="connsiteX31" fmla="*/ 1519237 w 6762750"/>
              <a:gd name="connsiteY31" fmla="*/ 310030 h 587486"/>
              <a:gd name="connsiteX32" fmla="*/ 1538287 w 6762750"/>
              <a:gd name="connsiteY32" fmla="*/ 305267 h 587486"/>
              <a:gd name="connsiteX33" fmla="*/ 1576387 w 6762750"/>
              <a:gd name="connsiteY33" fmla="*/ 290980 h 587486"/>
              <a:gd name="connsiteX34" fmla="*/ 1666875 w 6762750"/>
              <a:gd name="connsiteY34" fmla="*/ 281455 h 587486"/>
              <a:gd name="connsiteX35" fmla="*/ 1757362 w 6762750"/>
              <a:gd name="connsiteY35" fmla="*/ 286217 h 587486"/>
              <a:gd name="connsiteX36" fmla="*/ 1785937 w 6762750"/>
              <a:gd name="connsiteY36" fmla="*/ 290980 h 587486"/>
              <a:gd name="connsiteX37" fmla="*/ 1824037 w 6762750"/>
              <a:gd name="connsiteY37" fmla="*/ 310030 h 587486"/>
              <a:gd name="connsiteX38" fmla="*/ 1909762 w 6762750"/>
              <a:gd name="connsiteY38" fmla="*/ 305267 h 587486"/>
              <a:gd name="connsiteX39" fmla="*/ 1943100 w 6762750"/>
              <a:gd name="connsiteY39" fmla="*/ 290980 h 587486"/>
              <a:gd name="connsiteX40" fmla="*/ 1957387 w 6762750"/>
              <a:gd name="connsiteY40" fmla="*/ 271930 h 587486"/>
              <a:gd name="connsiteX41" fmla="*/ 2171700 w 6762750"/>
              <a:gd name="connsiteY41" fmla="*/ 267167 h 587486"/>
              <a:gd name="connsiteX42" fmla="*/ 2190750 w 6762750"/>
              <a:gd name="connsiteY42" fmla="*/ 257642 h 587486"/>
              <a:gd name="connsiteX43" fmla="*/ 2233612 w 6762750"/>
              <a:gd name="connsiteY43" fmla="*/ 243355 h 587486"/>
              <a:gd name="connsiteX44" fmla="*/ 2324100 w 6762750"/>
              <a:gd name="connsiteY44" fmla="*/ 248117 h 587486"/>
              <a:gd name="connsiteX45" fmla="*/ 2376487 w 6762750"/>
              <a:gd name="connsiteY45" fmla="*/ 257642 h 587486"/>
              <a:gd name="connsiteX46" fmla="*/ 2414587 w 6762750"/>
              <a:gd name="connsiteY46" fmla="*/ 252880 h 587486"/>
              <a:gd name="connsiteX47" fmla="*/ 2419350 w 6762750"/>
              <a:gd name="connsiteY47" fmla="*/ 238592 h 587486"/>
              <a:gd name="connsiteX48" fmla="*/ 2438400 w 6762750"/>
              <a:gd name="connsiteY48" fmla="*/ 224305 h 587486"/>
              <a:gd name="connsiteX49" fmla="*/ 2495550 w 6762750"/>
              <a:gd name="connsiteY49" fmla="*/ 214780 h 587486"/>
              <a:gd name="connsiteX50" fmla="*/ 2576512 w 6762750"/>
              <a:gd name="connsiteY50" fmla="*/ 205255 h 587486"/>
              <a:gd name="connsiteX51" fmla="*/ 2633662 w 6762750"/>
              <a:gd name="connsiteY51" fmla="*/ 195730 h 587486"/>
              <a:gd name="connsiteX52" fmla="*/ 2681287 w 6762750"/>
              <a:gd name="connsiteY52" fmla="*/ 200492 h 587486"/>
              <a:gd name="connsiteX53" fmla="*/ 2719387 w 6762750"/>
              <a:gd name="connsiteY53" fmla="*/ 210017 h 587486"/>
              <a:gd name="connsiteX54" fmla="*/ 2824162 w 6762750"/>
              <a:gd name="connsiteY54" fmla="*/ 205255 h 587486"/>
              <a:gd name="connsiteX55" fmla="*/ 2890837 w 6762750"/>
              <a:gd name="connsiteY55" fmla="*/ 176680 h 587486"/>
              <a:gd name="connsiteX56" fmla="*/ 2933700 w 6762750"/>
              <a:gd name="connsiteY56" fmla="*/ 162392 h 587486"/>
              <a:gd name="connsiteX57" fmla="*/ 2986087 w 6762750"/>
              <a:gd name="connsiteY57" fmla="*/ 152867 h 587486"/>
              <a:gd name="connsiteX58" fmla="*/ 3000375 w 6762750"/>
              <a:gd name="connsiteY58" fmla="*/ 148105 h 587486"/>
              <a:gd name="connsiteX59" fmla="*/ 3128962 w 6762750"/>
              <a:gd name="connsiteY59" fmla="*/ 152867 h 587486"/>
              <a:gd name="connsiteX60" fmla="*/ 3209925 w 6762750"/>
              <a:gd name="connsiteY60" fmla="*/ 157630 h 587486"/>
              <a:gd name="connsiteX61" fmla="*/ 3343275 w 6762750"/>
              <a:gd name="connsiteY61" fmla="*/ 162392 h 587486"/>
              <a:gd name="connsiteX62" fmla="*/ 3414712 w 6762750"/>
              <a:gd name="connsiteY62" fmla="*/ 162392 h 587486"/>
              <a:gd name="connsiteX63" fmla="*/ 3490912 w 6762750"/>
              <a:gd name="connsiteY63" fmla="*/ 148105 h 587486"/>
              <a:gd name="connsiteX64" fmla="*/ 3519487 w 6762750"/>
              <a:gd name="connsiteY64" fmla="*/ 143342 h 587486"/>
              <a:gd name="connsiteX65" fmla="*/ 3538537 w 6762750"/>
              <a:gd name="connsiteY65" fmla="*/ 133817 h 587486"/>
              <a:gd name="connsiteX66" fmla="*/ 3586162 w 6762750"/>
              <a:gd name="connsiteY66" fmla="*/ 129055 h 587486"/>
              <a:gd name="connsiteX67" fmla="*/ 3633787 w 6762750"/>
              <a:gd name="connsiteY67" fmla="*/ 119530 h 587486"/>
              <a:gd name="connsiteX68" fmla="*/ 3676650 w 6762750"/>
              <a:gd name="connsiteY68" fmla="*/ 100480 h 587486"/>
              <a:gd name="connsiteX69" fmla="*/ 3700462 w 6762750"/>
              <a:gd name="connsiteY69" fmla="*/ 86192 h 587486"/>
              <a:gd name="connsiteX70" fmla="*/ 3752850 w 6762750"/>
              <a:gd name="connsiteY70" fmla="*/ 76667 h 587486"/>
              <a:gd name="connsiteX71" fmla="*/ 3771900 w 6762750"/>
              <a:gd name="connsiteY71" fmla="*/ 86192 h 587486"/>
              <a:gd name="connsiteX72" fmla="*/ 3786187 w 6762750"/>
              <a:gd name="connsiteY72" fmla="*/ 100480 h 587486"/>
              <a:gd name="connsiteX73" fmla="*/ 3971925 w 6762750"/>
              <a:gd name="connsiteY73" fmla="*/ 95717 h 587486"/>
              <a:gd name="connsiteX74" fmla="*/ 4024312 w 6762750"/>
              <a:gd name="connsiteY74" fmla="*/ 105242 h 587486"/>
              <a:gd name="connsiteX75" fmla="*/ 4076700 w 6762750"/>
              <a:gd name="connsiteY75" fmla="*/ 119530 h 587486"/>
              <a:gd name="connsiteX76" fmla="*/ 4129087 w 6762750"/>
              <a:gd name="connsiteY76" fmla="*/ 114767 h 587486"/>
              <a:gd name="connsiteX77" fmla="*/ 4248150 w 6762750"/>
              <a:gd name="connsiteY77" fmla="*/ 86192 h 587486"/>
              <a:gd name="connsiteX78" fmla="*/ 4300537 w 6762750"/>
              <a:gd name="connsiteY78" fmla="*/ 81430 h 587486"/>
              <a:gd name="connsiteX79" fmla="*/ 4319587 w 6762750"/>
              <a:gd name="connsiteY79" fmla="*/ 76667 h 587486"/>
              <a:gd name="connsiteX80" fmla="*/ 4333875 w 6762750"/>
              <a:gd name="connsiteY80" fmla="*/ 67142 h 587486"/>
              <a:gd name="connsiteX81" fmla="*/ 4438650 w 6762750"/>
              <a:gd name="connsiteY81" fmla="*/ 86192 h 587486"/>
              <a:gd name="connsiteX82" fmla="*/ 4681537 w 6762750"/>
              <a:gd name="connsiteY82" fmla="*/ 86192 h 587486"/>
              <a:gd name="connsiteX83" fmla="*/ 4695825 w 6762750"/>
              <a:gd name="connsiteY83" fmla="*/ 95717 h 587486"/>
              <a:gd name="connsiteX84" fmla="*/ 4733925 w 6762750"/>
              <a:gd name="connsiteY84" fmla="*/ 81430 h 587486"/>
              <a:gd name="connsiteX85" fmla="*/ 4752975 w 6762750"/>
              <a:gd name="connsiteY85" fmla="*/ 71905 h 587486"/>
              <a:gd name="connsiteX86" fmla="*/ 4814887 w 6762750"/>
              <a:gd name="connsiteY86" fmla="*/ 62380 h 587486"/>
              <a:gd name="connsiteX87" fmla="*/ 4895850 w 6762750"/>
              <a:gd name="connsiteY87" fmla="*/ 71905 h 587486"/>
              <a:gd name="connsiteX88" fmla="*/ 4986337 w 6762750"/>
              <a:gd name="connsiteY88" fmla="*/ 81430 h 587486"/>
              <a:gd name="connsiteX89" fmla="*/ 5005387 w 6762750"/>
              <a:gd name="connsiteY89" fmla="*/ 86192 h 587486"/>
              <a:gd name="connsiteX90" fmla="*/ 5038725 w 6762750"/>
              <a:gd name="connsiteY90" fmla="*/ 90955 h 587486"/>
              <a:gd name="connsiteX91" fmla="*/ 5229225 w 6762750"/>
              <a:gd name="connsiteY91" fmla="*/ 81430 h 587486"/>
              <a:gd name="connsiteX92" fmla="*/ 5257800 w 6762750"/>
              <a:gd name="connsiteY92" fmla="*/ 86192 h 587486"/>
              <a:gd name="connsiteX93" fmla="*/ 5319712 w 6762750"/>
              <a:gd name="connsiteY93" fmla="*/ 110005 h 587486"/>
              <a:gd name="connsiteX94" fmla="*/ 5343525 w 6762750"/>
              <a:gd name="connsiteY94" fmla="*/ 124292 h 587486"/>
              <a:gd name="connsiteX95" fmla="*/ 5395912 w 6762750"/>
              <a:gd name="connsiteY95" fmla="*/ 138580 h 587486"/>
              <a:gd name="connsiteX96" fmla="*/ 5424487 w 6762750"/>
              <a:gd name="connsiteY96" fmla="*/ 133817 h 587486"/>
              <a:gd name="connsiteX97" fmla="*/ 5514975 w 6762750"/>
              <a:gd name="connsiteY97" fmla="*/ 124292 h 587486"/>
              <a:gd name="connsiteX98" fmla="*/ 5553075 w 6762750"/>
              <a:gd name="connsiteY98" fmla="*/ 114767 h 587486"/>
              <a:gd name="connsiteX99" fmla="*/ 5605462 w 6762750"/>
              <a:gd name="connsiteY99" fmla="*/ 119530 h 587486"/>
              <a:gd name="connsiteX100" fmla="*/ 5629275 w 6762750"/>
              <a:gd name="connsiteY100" fmla="*/ 124292 h 587486"/>
              <a:gd name="connsiteX101" fmla="*/ 5672137 w 6762750"/>
              <a:gd name="connsiteY101" fmla="*/ 119530 h 587486"/>
              <a:gd name="connsiteX102" fmla="*/ 5686425 w 6762750"/>
              <a:gd name="connsiteY102" fmla="*/ 110005 h 587486"/>
              <a:gd name="connsiteX103" fmla="*/ 5710237 w 6762750"/>
              <a:gd name="connsiteY103" fmla="*/ 100480 h 587486"/>
              <a:gd name="connsiteX104" fmla="*/ 5795962 w 6762750"/>
              <a:gd name="connsiteY104" fmla="*/ 71905 h 587486"/>
              <a:gd name="connsiteX105" fmla="*/ 5843587 w 6762750"/>
              <a:gd name="connsiteY105" fmla="*/ 86192 h 587486"/>
              <a:gd name="connsiteX106" fmla="*/ 5953125 w 6762750"/>
              <a:gd name="connsiteY106" fmla="*/ 95717 h 587486"/>
              <a:gd name="connsiteX107" fmla="*/ 6010275 w 6762750"/>
              <a:gd name="connsiteY107" fmla="*/ 81430 h 587486"/>
              <a:gd name="connsiteX108" fmla="*/ 6162675 w 6762750"/>
              <a:gd name="connsiteY108" fmla="*/ 33805 h 587486"/>
              <a:gd name="connsiteX109" fmla="*/ 6176962 w 6762750"/>
              <a:gd name="connsiteY109" fmla="*/ 81430 h 587486"/>
              <a:gd name="connsiteX110" fmla="*/ 6210300 w 6762750"/>
              <a:gd name="connsiteY110" fmla="*/ 90955 h 587486"/>
              <a:gd name="connsiteX111" fmla="*/ 6229350 w 6762750"/>
              <a:gd name="connsiteY111" fmla="*/ 100480 h 587486"/>
              <a:gd name="connsiteX112" fmla="*/ 6248400 w 6762750"/>
              <a:gd name="connsiteY112" fmla="*/ 105242 h 587486"/>
              <a:gd name="connsiteX113" fmla="*/ 6281737 w 6762750"/>
              <a:gd name="connsiteY113" fmla="*/ 119530 h 587486"/>
              <a:gd name="connsiteX114" fmla="*/ 6305550 w 6762750"/>
              <a:gd name="connsiteY114" fmla="*/ 86192 h 587486"/>
              <a:gd name="connsiteX115" fmla="*/ 6319837 w 6762750"/>
              <a:gd name="connsiteY115" fmla="*/ 81430 h 587486"/>
              <a:gd name="connsiteX116" fmla="*/ 6376987 w 6762750"/>
              <a:gd name="connsiteY116" fmla="*/ 71905 h 587486"/>
              <a:gd name="connsiteX117" fmla="*/ 6424612 w 6762750"/>
              <a:gd name="connsiteY117" fmla="*/ 57617 h 587486"/>
              <a:gd name="connsiteX118" fmla="*/ 6453187 w 6762750"/>
              <a:gd name="connsiteY118" fmla="*/ 71905 h 587486"/>
              <a:gd name="connsiteX119" fmla="*/ 6467475 w 6762750"/>
              <a:gd name="connsiteY119" fmla="*/ 76667 h 587486"/>
              <a:gd name="connsiteX120" fmla="*/ 6481762 w 6762750"/>
              <a:gd name="connsiteY120" fmla="*/ 86192 h 587486"/>
              <a:gd name="connsiteX121" fmla="*/ 6624637 w 6762750"/>
              <a:gd name="connsiteY121" fmla="*/ 86192 h 587486"/>
              <a:gd name="connsiteX122" fmla="*/ 6657975 w 6762750"/>
              <a:gd name="connsiteY122" fmla="*/ 52855 h 587486"/>
              <a:gd name="connsiteX123" fmla="*/ 6667500 w 6762750"/>
              <a:gd name="connsiteY123" fmla="*/ 38567 h 587486"/>
              <a:gd name="connsiteX124" fmla="*/ 6700837 w 6762750"/>
              <a:gd name="connsiteY124" fmla="*/ 14755 h 587486"/>
              <a:gd name="connsiteX125" fmla="*/ 6734175 w 6762750"/>
              <a:gd name="connsiteY125" fmla="*/ 467 h 587486"/>
              <a:gd name="connsiteX126" fmla="*/ 6762750 w 6762750"/>
              <a:gd name="connsiteY126" fmla="*/ 467 h 587486"/>
              <a:gd name="connsiteX127" fmla="*/ 6762750 w 6762750"/>
              <a:gd name="connsiteY127" fmla="*/ 586255 h 587486"/>
              <a:gd name="connsiteX128" fmla="*/ 0 w 6762750"/>
              <a:gd name="connsiteY128" fmla="*/ 571967 h 587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6762750" h="587486">
                <a:moveTo>
                  <a:pt x="0" y="571967"/>
                </a:moveTo>
                <a:lnTo>
                  <a:pt x="0" y="571967"/>
                </a:lnTo>
                <a:cubicBezTo>
                  <a:pt x="26987" y="567205"/>
                  <a:pt x="53670" y="560161"/>
                  <a:pt x="80962" y="557680"/>
                </a:cubicBezTo>
                <a:cubicBezTo>
                  <a:pt x="89024" y="556947"/>
                  <a:pt x="98188" y="557737"/>
                  <a:pt x="104775" y="562442"/>
                </a:cubicBezTo>
                <a:cubicBezTo>
                  <a:pt x="110552" y="566568"/>
                  <a:pt x="111125" y="575142"/>
                  <a:pt x="114300" y="581492"/>
                </a:cubicBezTo>
                <a:cubicBezTo>
                  <a:pt x="310713" y="575716"/>
                  <a:pt x="229480" y="610598"/>
                  <a:pt x="300037" y="557680"/>
                </a:cubicBezTo>
                <a:cubicBezTo>
                  <a:pt x="304616" y="554246"/>
                  <a:pt x="309562" y="551330"/>
                  <a:pt x="314325" y="548155"/>
                </a:cubicBezTo>
                <a:cubicBezTo>
                  <a:pt x="317500" y="543392"/>
                  <a:pt x="320186" y="538264"/>
                  <a:pt x="323850" y="533867"/>
                </a:cubicBezTo>
                <a:cubicBezTo>
                  <a:pt x="363360" y="486455"/>
                  <a:pt x="376463" y="526424"/>
                  <a:pt x="471487" y="543392"/>
                </a:cubicBezTo>
                <a:cubicBezTo>
                  <a:pt x="496474" y="530898"/>
                  <a:pt x="490619" y="537152"/>
                  <a:pt x="509587" y="510055"/>
                </a:cubicBezTo>
                <a:cubicBezTo>
                  <a:pt x="514896" y="502472"/>
                  <a:pt x="516173" y="491377"/>
                  <a:pt x="523875" y="486242"/>
                </a:cubicBezTo>
                <a:cubicBezTo>
                  <a:pt x="531910" y="480886"/>
                  <a:pt x="542925" y="483067"/>
                  <a:pt x="552450" y="481480"/>
                </a:cubicBezTo>
                <a:cubicBezTo>
                  <a:pt x="602458" y="492593"/>
                  <a:pt x="607568" y="498887"/>
                  <a:pt x="666750" y="481480"/>
                </a:cubicBezTo>
                <a:cubicBezTo>
                  <a:pt x="672241" y="479865"/>
                  <a:pt x="671617" y="470519"/>
                  <a:pt x="676275" y="467192"/>
                </a:cubicBezTo>
                <a:cubicBezTo>
                  <a:pt x="683231" y="462223"/>
                  <a:pt x="691722" y="459428"/>
                  <a:pt x="700087" y="457667"/>
                </a:cubicBezTo>
                <a:cubicBezTo>
                  <a:pt x="741320" y="448986"/>
                  <a:pt x="831815" y="441947"/>
                  <a:pt x="866775" y="438617"/>
                </a:cubicBezTo>
                <a:cubicBezTo>
                  <a:pt x="883845" y="427237"/>
                  <a:pt x="889875" y="424565"/>
                  <a:pt x="904875" y="405280"/>
                </a:cubicBezTo>
                <a:cubicBezTo>
                  <a:pt x="909234" y="399676"/>
                  <a:pt x="908623" y="390357"/>
                  <a:pt x="914400" y="386230"/>
                </a:cubicBezTo>
                <a:cubicBezTo>
                  <a:pt x="920987" y="381525"/>
                  <a:pt x="930167" y="382361"/>
                  <a:pt x="938212" y="381467"/>
                </a:cubicBezTo>
                <a:cubicBezTo>
                  <a:pt x="958784" y="379181"/>
                  <a:pt x="979487" y="378292"/>
                  <a:pt x="1000125" y="376705"/>
                </a:cubicBezTo>
                <a:cubicBezTo>
                  <a:pt x="1006728" y="367901"/>
                  <a:pt x="1018749" y="350001"/>
                  <a:pt x="1028700" y="343367"/>
                </a:cubicBezTo>
                <a:cubicBezTo>
                  <a:pt x="1032877" y="340582"/>
                  <a:pt x="1038225" y="340192"/>
                  <a:pt x="1042987" y="338605"/>
                </a:cubicBezTo>
                <a:cubicBezTo>
                  <a:pt x="1057275" y="340192"/>
                  <a:pt x="1072028" y="339418"/>
                  <a:pt x="1085850" y="343367"/>
                </a:cubicBezTo>
                <a:cubicBezTo>
                  <a:pt x="1094750" y="345910"/>
                  <a:pt x="1100762" y="355112"/>
                  <a:pt x="1109662" y="357655"/>
                </a:cubicBezTo>
                <a:cubicBezTo>
                  <a:pt x="1123484" y="361604"/>
                  <a:pt x="1138237" y="360830"/>
                  <a:pt x="1152525" y="362417"/>
                </a:cubicBezTo>
                <a:cubicBezTo>
                  <a:pt x="1158875" y="357655"/>
                  <a:pt x="1166409" y="354156"/>
                  <a:pt x="1171575" y="348130"/>
                </a:cubicBezTo>
                <a:cubicBezTo>
                  <a:pt x="1180092" y="338193"/>
                  <a:pt x="1187042" y="303782"/>
                  <a:pt x="1200150" y="300505"/>
                </a:cubicBezTo>
                <a:lnTo>
                  <a:pt x="1219200" y="295742"/>
                </a:lnTo>
                <a:cubicBezTo>
                  <a:pt x="1279525" y="297330"/>
                  <a:pt x="1339897" y="297635"/>
                  <a:pt x="1400175" y="300505"/>
                </a:cubicBezTo>
                <a:cubicBezTo>
                  <a:pt x="1406713" y="300816"/>
                  <a:pt x="1412910" y="303545"/>
                  <a:pt x="1419225" y="305267"/>
                </a:cubicBezTo>
                <a:cubicBezTo>
                  <a:pt x="1467697" y="318486"/>
                  <a:pt x="1436080" y="311495"/>
                  <a:pt x="1476375" y="319555"/>
                </a:cubicBezTo>
                <a:lnTo>
                  <a:pt x="1519237" y="310030"/>
                </a:lnTo>
                <a:cubicBezTo>
                  <a:pt x="1525615" y="308558"/>
                  <a:pt x="1532158" y="307565"/>
                  <a:pt x="1538287" y="305267"/>
                </a:cubicBezTo>
                <a:cubicBezTo>
                  <a:pt x="1562167" y="296312"/>
                  <a:pt x="1551394" y="294240"/>
                  <a:pt x="1576387" y="290980"/>
                </a:cubicBezTo>
                <a:cubicBezTo>
                  <a:pt x="1606462" y="287057"/>
                  <a:pt x="1636712" y="284630"/>
                  <a:pt x="1666875" y="281455"/>
                </a:cubicBezTo>
                <a:cubicBezTo>
                  <a:pt x="1697037" y="283042"/>
                  <a:pt x="1727254" y="283808"/>
                  <a:pt x="1757362" y="286217"/>
                </a:cubicBezTo>
                <a:cubicBezTo>
                  <a:pt x="1766988" y="286987"/>
                  <a:pt x="1776843" y="287732"/>
                  <a:pt x="1785937" y="290980"/>
                </a:cubicBezTo>
                <a:cubicBezTo>
                  <a:pt x="1799309" y="295756"/>
                  <a:pt x="1811337" y="303680"/>
                  <a:pt x="1824037" y="310030"/>
                </a:cubicBezTo>
                <a:cubicBezTo>
                  <a:pt x="1852612" y="308442"/>
                  <a:pt x="1881502" y="309789"/>
                  <a:pt x="1909762" y="305267"/>
                </a:cubicBezTo>
                <a:cubicBezTo>
                  <a:pt x="1921700" y="303357"/>
                  <a:pt x="1933195" y="297913"/>
                  <a:pt x="1943100" y="290980"/>
                </a:cubicBezTo>
                <a:cubicBezTo>
                  <a:pt x="1949603" y="286428"/>
                  <a:pt x="1949492" y="272752"/>
                  <a:pt x="1957387" y="271930"/>
                </a:cubicBezTo>
                <a:cubicBezTo>
                  <a:pt x="2028458" y="264527"/>
                  <a:pt x="2100262" y="268755"/>
                  <a:pt x="2171700" y="267167"/>
                </a:cubicBezTo>
                <a:cubicBezTo>
                  <a:pt x="2178050" y="263992"/>
                  <a:pt x="2183950" y="259682"/>
                  <a:pt x="2190750" y="257642"/>
                </a:cubicBezTo>
                <a:cubicBezTo>
                  <a:pt x="2237414" y="243643"/>
                  <a:pt x="2203915" y="263154"/>
                  <a:pt x="2233612" y="243355"/>
                </a:cubicBezTo>
                <a:cubicBezTo>
                  <a:pt x="2263775" y="244942"/>
                  <a:pt x="2293992" y="245708"/>
                  <a:pt x="2324100" y="248117"/>
                </a:cubicBezTo>
                <a:cubicBezTo>
                  <a:pt x="2334246" y="248929"/>
                  <a:pt x="2365347" y="255414"/>
                  <a:pt x="2376487" y="257642"/>
                </a:cubicBezTo>
                <a:cubicBezTo>
                  <a:pt x="2389187" y="256055"/>
                  <a:pt x="2402891" y="258078"/>
                  <a:pt x="2414587" y="252880"/>
                </a:cubicBezTo>
                <a:cubicBezTo>
                  <a:pt x="2419175" y="250841"/>
                  <a:pt x="2416136" y="242449"/>
                  <a:pt x="2419350" y="238592"/>
                </a:cubicBezTo>
                <a:cubicBezTo>
                  <a:pt x="2424431" y="232494"/>
                  <a:pt x="2430824" y="226672"/>
                  <a:pt x="2438400" y="224305"/>
                </a:cubicBezTo>
                <a:cubicBezTo>
                  <a:pt x="2456834" y="218545"/>
                  <a:pt x="2476386" y="217176"/>
                  <a:pt x="2495550" y="214780"/>
                </a:cubicBezTo>
                <a:lnTo>
                  <a:pt x="2576512" y="205255"/>
                </a:lnTo>
                <a:cubicBezTo>
                  <a:pt x="2618625" y="200301"/>
                  <a:pt x="2603465" y="203279"/>
                  <a:pt x="2633662" y="195730"/>
                </a:cubicBezTo>
                <a:cubicBezTo>
                  <a:pt x="2649537" y="197317"/>
                  <a:pt x="2665550" y="197869"/>
                  <a:pt x="2681287" y="200492"/>
                </a:cubicBezTo>
                <a:cubicBezTo>
                  <a:pt x="2694200" y="202644"/>
                  <a:pt x="2719387" y="210017"/>
                  <a:pt x="2719387" y="210017"/>
                </a:cubicBezTo>
                <a:cubicBezTo>
                  <a:pt x="2754312" y="208430"/>
                  <a:pt x="2789304" y="207936"/>
                  <a:pt x="2824162" y="205255"/>
                </a:cubicBezTo>
                <a:cubicBezTo>
                  <a:pt x="2848764" y="203363"/>
                  <a:pt x="2868993" y="183962"/>
                  <a:pt x="2890837" y="176680"/>
                </a:cubicBezTo>
                <a:cubicBezTo>
                  <a:pt x="2905125" y="171917"/>
                  <a:pt x="2918844" y="164868"/>
                  <a:pt x="2933700" y="162392"/>
                </a:cubicBezTo>
                <a:cubicBezTo>
                  <a:pt x="2946455" y="160266"/>
                  <a:pt x="2972760" y="156199"/>
                  <a:pt x="2986087" y="152867"/>
                </a:cubicBezTo>
                <a:cubicBezTo>
                  <a:pt x="2990957" y="151649"/>
                  <a:pt x="2995612" y="149692"/>
                  <a:pt x="3000375" y="148105"/>
                </a:cubicBezTo>
                <a:lnTo>
                  <a:pt x="3128962" y="152867"/>
                </a:lnTo>
                <a:cubicBezTo>
                  <a:pt x="3155968" y="154095"/>
                  <a:pt x="3182917" y="156430"/>
                  <a:pt x="3209925" y="157630"/>
                </a:cubicBezTo>
                <a:lnTo>
                  <a:pt x="3343275" y="162392"/>
                </a:lnTo>
                <a:cubicBezTo>
                  <a:pt x="3374881" y="172929"/>
                  <a:pt x="3355665" y="168607"/>
                  <a:pt x="3414712" y="162392"/>
                </a:cubicBezTo>
                <a:cubicBezTo>
                  <a:pt x="3453249" y="158335"/>
                  <a:pt x="3449203" y="156447"/>
                  <a:pt x="3490912" y="148105"/>
                </a:cubicBezTo>
                <a:cubicBezTo>
                  <a:pt x="3500381" y="146211"/>
                  <a:pt x="3509962" y="144930"/>
                  <a:pt x="3519487" y="143342"/>
                </a:cubicBezTo>
                <a:cubicBezTo>
                  <a:pt x="3525837" y="140167"/>
                  <a:pt x="3531595" y="135305"/>
                  <a:pt x="3538537" y="133817"/>
                </a:cubicBezTo>
                <a:cubicBezTo>
                  <a:pt x="3554137" y="130474"/>
                  <a:pt x="3570331" y="131034"/>
                  <a:pt x="3586162" y="129055"/>
                </a:cubicBezTo>
                <a:cubicBezTo>
                  <a:pt x="3597410" y="127649"/>
                  <a:pt x="3621490" y="123629"/>
                  <a:pt x="3633787" y="119530"/>
                </a:cubicBezTo>
                <a:cubicBezTo>
                  <a:pt x="3647032" y="115115"/>
                  <a:pt x="3664203" y="107395"/>
                  <a:pt x="3676650" y="100480"/>
                </a:cubicBezTo>
                <a:cubicBezTo>
                  <a:pt x="3684742" y="95984"/>
                  <a:pt x="3691627" y="88953"/>
                  <a:pt x="3700462" y="86192"/>
                </a:cubicBezTo>
                <a:cubicBezTo>
                  <a:pt x="3717403" y="80898"/>
                  <a:pt x="3735387" y="79842"/>
                  <a:pt x="3752850" y="76667"/>
                </a:cubicBezTo>
                <a:cubicBezTo>
                  <a:pt x="3759200" y="79842"/>
                  <a:pt x="3766123" y="82065"/>
                  <a:pt x="3771900" y="86192"/>
                </a:cubicBezTo>
                <a:cubicBezTo>
                  <a:pt x="3777381" y="90107"/>
                  <a:pt x="3779459" y="100160"/>
                  <a:pt x="3786187" y="100480"/>
                </a:cubicBezTo>
                <a:cubicBezTo>
                  <a:pt x="3848050" y="103426"/>
                  <a:pt x="3910012" y="97305"/>
                  <a:pt x="3971925" y="95717"/>
                </a:cubicBezTo>
                <a:cubicBezTo>
                  <a:pt x="3989387" y="98892"/>
                  <a:pt x="4007005" y="101308"/>
                  <a:pt x="4024312" y="105242"/>
                </a:cubicBezTo>
                <a:cubicBezTo>
                  <a:pt x="4041962" y="109254"/>
                  <a:pt x="4058674" y="117891"/>
                  <a:pt x="4076700" y="119530"/>
                </a:cubicBezTo>
                <a:lnTo>
                  <a:pt x="4129087" y="114767"/>
                </a:lnTo>
                <a:cubicBezTo>
                  <a:pt x="4173732" y="102011"/>
                  <a:pt x="4193792" y="95564"/>
                  <a:pt x="4248150" y="86192"/>
                </a:cubicBezTo>
                <a:cubicBezTo>
                  <a:pt x="4265429" y="83213"/>
                  <a:pt x="4283075" y="83017"/>
                  <a:pt x="4300537" y="81430"/>
                </a:cubicBezTo>
                <a:cubicBezTo>
                  <a:pt x="4306887" y="79842"/>
                  <a:pt x="4313571" y="79245"/>
                  <a:pt x="4319587" y="76667"/>
                </a:cubicBezTo>
                <a:cubicBezTo>
                  <a:pt x="4324848" y="74412"/>
                  <a:pt x="4328158" y="66856"/>
                  <a:pt x="4333875" y="67142"/>
                </a:cubicBezTo>
                <a:cubicBezTo>
                  <a:pt x="4347809" y="67839"/>
                  <a:pt x="4410118" y="80486"/>
                  <a:pt x="4438650" y="86192"/>
                </a:cubicBezTo>
                <a:cubicBezTo>
                  <a:pt x="4551897" y="78382"/>
                  <a:pt x="4576288" y="69352"/>
                  <a:pt x="4681537" y="86192"/>
                </a:cubicBezTo>
                <a:cubicBezTo>
                  <a:pt x="4687189" y="87096"/>
                  <a:pt x="4691062" y="92542"/>
                  <a:pt x="4695825" y="95717"/>
                </a:cubicBezTo>
                <a:cubicBezTo>
                  <a:pt x="4711535" y="90481"/>
                  <a:pt x="4716840" y="89023"/>
                  <a:pt x="4733925" y="81430"/>
                </a:cubicBezTo>
                <a:cubicBezTo>
                  <a:pt x="4740413" y="78547"/>
                  <a:pt x="4746064" y="73531"/>
                  <a:pt x="4752975" y="71905"/>
                </a:cubicBezTo>
                <a:cubicBezTo>
                  <a:pt x="4773300" y="67123"/>
                  <a:pt x="4794250" y="65555"/>
                  <a:pt x="4814887" y="62380"/>
                </a:cubicBezTo>
                <a:lnTo>
                  <a:pt x="4895850" y="71905"/>
                </a:lnTo>
                <a:cubicBezTo>
                  <a:pt x="4925548" y="75087"/>
                  <a:pt x="4956703" y="76491"/>
                  <a:pt x="4986337" y="81430"/>
                </a:cubicBezTo>
                <a:cubicBezTo>
                  <a:pt x="4992793" y="82506"/>
                  <a:pt x="4998947" y="85021"/>
                  <a:pt x="5005387" y="86192"/>
                </a:cubicBezTo>
                <a:cubicBezTo>
                  <a:pt x="5016431" y="88200"/>
                  <a:pt x="5027612" y="89367"/>
                  <a:pt x="5038725" y="90955"/>
                </a:cubicBezTo>
                <a:cubicBezTo>
                  <a:pt x="5112125" y="84838"/>
                  <a:pt x="5142095" y="81430"/>
                  <a:pt x="5229225" y="81430"/>
                </a:cubicBezTo>
                <a:cubicBezTo>
                  <a:pt x="5238881" y="81430"/>
                  <a:pt x="5248275" y="84605"/>
                  <a:pt x="5257800" y="86192"/>
                </a:cubicBezTo>
                <a:cubicBezTo>
                  <a:pt x="5297984" y="116331"/>
                  <a:pt x="5251723" y="85724"/>
                  <a:pt x="5319712" y="110005"/>
                </a:cubicBezTo>
                <a:cubicBezTo>
                  <a:pt x="5328429" y="113118"/>
                  <a:pt x="5335246" y="120152"/>
                  <a:pt x="5343525" y="124292"/>
                </a:cubicBezTo>
                <a:cubicBezTo>
                  <a:pt x="5366470" y="135764"/>
                  <a:pt x="5370011" y="134263"/>
                  <a:pt x="5395912" y="138580"/>
                </a:cubicBezTo>
                <a:cubicBezTo>
                  <a:pt x="5405437" y="136992"/>
                  <a:pt x="5414899" y="134968"/>
                  <a:pt x="5424487" y="133817"/>
                </a:cubicBezTo>
                <a:cubicBezTo>
                  <a:pt x="5454600" y="130203"/>
                  <a:pt x="5484973" y="128737"/>
                  <a:pt x="5514975" y="124292"/>
                </a:cubicBezTo>
                <a:cubicBezTo>
                  <a:pt x="5527925" y="122374"/>
                  <a:pt x="5540375" y="117942"/>
                  <a:pt x="5553075" y="114767"/>
                </a:cubicBezTo>
                <a:cubicBezTo>
                  <a:pt x="5570537" y="116355"/>
                  <a:pt x="5588063" y="117355"/>
                  <a:pt x="5605462" y="119530"/>
                </a:cubicBezTo>
                <a:cubicBezTo>
                  <a:pt x="5613494" y="120534"/>
                  <a:pt x="5621180" y="124292"/>
                  <a:pt x="5629275" y="124292"/>
                </a:cubicBezTo>
                <a:cubicBezTo>
                  <a:pt x="5643650" y="124292"/>
                  <a:pt x="5657850" y="121117"/>
                  <a:pt x="5672137" y="119530"/>
                </a:cubicBezTo>
                <a:cubicBezTo>
                  <a:pt x="5676900" y="116355"/>
                  <a:pt x="5681305" y="112565"/>
                  <a:pt x="5686425" y="110005"/>
                </a:cubicBezTo>
                <a:cubicBezTo>
                  <a:pt x="5694071" y="106182"/>
                  <a:pt x="5702163" y="103288"/>
                  <a:pt x="5710237" y="100480"/>
                </a:cubicBezTo>
                <a:cubicBezTo>
                  <a:pt x="5738686" y="90585"/>
                  <a:pt x="5767387" y="81430"/>
                  <a:pt x="5795962" y="71905"/>
                </a:cubicBezTo>
                <a:cubicBezTo>
                  <a:pt x="5880042" y="88719"/>
                  <a:pt x="5757465" y="62703"/>
                  <a:pt x="5843587" y="86192"/>
                </a:cubicBezTo>
                <a:cubicBezTo>
                  <a:pt x="5871442" y="93789"/>
                  <a:pt x="5939195" y="94898"/>
                  <a:pt x="5953125" y="95717"/>
                </a:cubicBezTo>
                <a:cubicBezTo>
                  <a:pt x="5972175" y="90955"/>
                  <a:pt x="5991443" y="86994"/>
                  <a:pt x="6010275" y="81430"/>
                </a:cubicBezTo>
                <a:cubicBezTo>
                  <a:pt x="6061317" y="66350"/>
                  <a:pt x="6162675" y="33805"/>
                  <a:pt x="6162675" y="33805"/>
                </a:cubicBezTo>
                <a:cubicBezTo>
                  <a:pt x="6163897" y="41140"/>
                  <a:pt x="6166579" y="74508"/>
                  <a:pt x="6176962" y="81430"/>
                </a:cubicBezTo>
                <a:cubicBezTo>
                  <a:pt x="6186578" y="87841"/>
                  <a:pt x="6199438" y="87005"/>
                  <a:pt x="6210300" y="90955"/>
                </a:cubicBezTo>
                <a:cubicBezTo>
                  <a:pt x="6216972" y="93381"/>
                  <a:pt x="6222702" y="97987"/>
                  <a:pt x="6229350" y="100480"/>
                </a:cubicBezTo>
                <a:cubicBezTo>
                  <a:pt x="6235479" y="102778"/>
                  <a:pt x="6242249" y="103005"/>
                  <a:pt x="6248400" y="105242"/>
                </a:cubicBezTo>
                <a:cubicBezTo>
                  <a:pt x="6259762" y="109374"/>
                  <a:pt x="6270625" y="114767"/>
                  <a:pt x="6281737" y="119530"/>
                </a:cubicBezTo>
                <a:cubicBezTo>
                  <a:pt x="6326920" y="96939"/>
                  <a:pt x="6277853" y="127737"/>
                  <a:pt x="6305550" y="86192"/>
                </a:cubicBezTo>
                <a:cubicBezTo>
                  <a:pt x="6308335" y="82015"/>
                  <a:pt x="6314915" y="82414"/>
                  <a:pt x="6319837" y="81430"/>
                </a:cubicBezTo>
                <a:cubicBezTo>
                  <a:pt x="6338775" y="77643"/>
                  <a:pt x="6357937" y="75080"/>
                  <a:pt x="6376987" y="71905"/>
                </a:cubicBezTo>
                <a:cubicBezTo>
                  <a:pt x="6391312" y="66175"/>
                  <a:pt x="6408517" y="57617"/>
                  <a:pt x="6424612" y="57617"/>
                </a:cubicBezTo>
                <a:cubicBezTo>
                  <a:pt x="6436583" y="57617"/>
                  <a:pt x="6443555" y="67089"/>
                  <a:pt x="6453187" y="71905"/>
                </a:cubicBezTo>
                <a:cubicBezTo>
                  <a:pt x="6457677" y="74150"/>
                  <a:pt x="6462712" y="75080"/>
                  <a:pt x="6467475" y="76667"/>
                </a:cubicBezTo>
                <a:cubicBezTo>
                  <a:pt x="6472237" y="79842"/>
                  <a:pt x="6476332" y="84382"/>
                  <a:pt x="6481762" y="86192"/>
                </a:cubicBezTo>
                <a:cubicBezTo>
                  <a:pt x="6518536" y="98450"/>
                  <a:pt x="6616850" y="86516"/>
                  <a:pt x="6624637" y="86192"/>
                </a:cubicBezTo>
                <a:cubicBezTo>
                  <a:pt x="6635750" y="75080"/>
                  <a:pt x="6649258" y="65931"/>
                  <a:pt x="6657975" y="52855"/>
                </a:cubicBezTo>
                <a:cubicBezTo>
                  <a:pt x="6661150" y="48092"/>
                  <a:pt x="6663453" y="42614"/>
                  <a:pt x="6667500" y="38567"/>
                </a:cubicBezTo>
                <a:cubicBezTo>
                  <a:pt x="6670905" y="35162"/>
                  <a:pt x="6694530" y="18359"/>
                  <a:pt x="6700837" y="14755"/>
                </a:cubicBezTo>
                <a:cubicBezTo>
                  <a:pt x="6706371" y="11593"/>
                  <a:pt x="6725885" y="1388"/>
                  <a:pt x="6734175" y="467"/>
                </a:cubicBezTo>
                <a:cubicBezTo>
                  <a:pt x="6743642" y="-585"/>
                  <a:pt x="6753225" y="467"/>
                  <a:pt x="6762750" y="467"/>
                </a:cubicBezTo>
                <a:lnTo>
                  <a:pt x="6762750" y="586255"/>
                </a:lnTo>
                <a:lnTo>
                  <a:pt x="0" y="571967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3847C188-CBBD-5F6F-6423-02A66974C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00" y="1134001"/>
            <a:ext cx="6477000" cy="629458"/>
          </a:xfrm>
        </p:spPr>
        <p:txBody>
          <a:bodyPr anchor="ctr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pic>
        <p:nvPicPr>
          <p:cNvPr id="8" name="Grafik 7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60CB19CE-477D-1852-F7C7-7BF8F524EA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26513"/>
            <a:ext cx="3783088" cy="126678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08D37871-5522-010B-7EFC-E1683283F9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4156" y="3347984"/>
            <a:ext cx="4483510" cy="1344262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="" xmlns:a16="http://schemas.microsoft.com/office/drawing/2014/main" id="{5D7A51C0-4E92-0F75-2E56-7B19678E8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304800"/>
            <a:ext cx="7172325" cy="823913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97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="" xmlns:a16="http://schemas.microsoft.com/office/drawing/2014/main" id="{8376B607-C60F-D3E3-722B-747598E42F31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A4E7D1F4-6045-5FDB-CB2B-1CFACA6ACC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D061B8DE-2768-3E32-7002-D0F9AB1D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6BAEBBB-87FF-7DC5-4136-FCD501C5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5762B20A-70A0-5B20-162B-56C0A129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itel 8">
            <a:extLst>
              <a:ext uri="{FF2B5EF4-FFF2-40B4-BE49-F238E27FC236}">
                <a16:creationId xmlns="" xmlns:a16="http://schemas.microsoft.com/office/drawing/2014/main" id="{4494C7F7-2BB3-8CB3-FE25-A1D5AC64A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59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="" xmlns:a16="http://schemas.microsoft.com/office/drawing/2014/main" id="{56720DBD-08D3-2446-E5EA-0848A9F735F5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24692831-5BC0-457E-84BA-763B46417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CBDE787F-49E3-1D2D-C03F-1ABF0155F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28799"/>
            <a:ext cx="6172200" cy="4257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A6713F49-776F-CCEF-FB71-F695B3481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95400" y="1828799"/>
            <a:ext cx="3476625" cy="42164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DEA58088-815F-215B-3B6E-792B7CB9E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7D69BFE2-F84B-B746-23F8-3C5AEB0B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E8B3138A-3689-261F-90E6-2AD44612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Titel 10">
            <a:extLst>
              <a:ext uri="{FF2B5EF4-FFF2-40B4-BE49-F238E27FC236}">
                <a16:creationId xmlns="" xmlns:a16="http://schemas.microsoft.com/office/drawing/2014/main" id="{484D9F2C-B01E-4AF9-7B23-3D649703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05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="" xmlns:a16="http://schemas.microsoft.com/office/drawing/2014/main" id="{4607E468-2AB3-9FAA-D198-5872508DF051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A5196720-44D8-E2B8-EE57-89130813A1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CD69311C-7E9A-4BFE-2C29-FEC8ECE1B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33575"/>
            <a:ext cx="3932237" cy="895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9782AE07-A229-8CF3-A364-B7CE9AF61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933575"/>
            <a:ext cx="6172200" cy="409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48726AD7-A015-94B9-AD66-D7BFDB5BB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34730"/>
            <a:ext cx="3932237" cy="32057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4BE75BE8-27A7-BECF-BF45-F72906D41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387C83DA-3357-BAA5-1CAE-141CFAD0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EB324E22-89C3-3D00-3BE0-9ECA72331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="" xmlns:a16="http://schemas.microsoft.com/office/drawing/2014/main" id="{EBA59EB9-C9C8-3E9A-F87A-C8793501623C}"/>
              </a:ext>
            </a:extLst>
          </p:cNvPr>
          <p:cNvSpPr txBox="1">
            <a:spLocks/>
          </p:cNvSpPr>
          <p:nvPr userDrawn="1"/>
        </p:nvSpPr>
        <p:spPr>
          <a:xfrm>
            <a:off x="1295400" y="493200"/>
            <a:ext cx="10058400" cy="8172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tkinson Hyperlegible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39929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="" xmlns:a16="http://schemas.microsoft.com/office/drawing/2014/main" id="{DF3CC5F4-D141-5F21-45FB-1CB4E84E7DB5}"/>
              </a:ext>
            </a:extLst>
          </p:cNvPr>
          <p:cNvSpPr/>
          <p:nvPr userDrawn="1"/>
        </p:nvSpPr>
        <p:spPr>
          <a:xfrm>
            <a:off x="-9525" y="-997"/>
            <a:ext cx="11230344" cy="1991722"/>
          </a:xfrm>
          <a:custGeom>
            <a:avLst/>
            <a:gdLst>
              <a:gd name="connsiteX0" fmla="*/ 19050 w 11230344"/>
              <a:gd name="connsiteY0" fmla="*/ 1953622 h 1991722"/>
              <a:gd name="connsiteX1" fmla="*/ 19050 w 11230344"/>
              <a:gd name="connsiteY1" fmla="*/ 1953622 h 1991722"/>
              <a:gd name="connsiteX2" fmla="*/ 104775 w 11230344"/>
              <a:gd name="connsiteY2" fmla="*/ 1944097 h 1991722"/>
              <a:gd name="connsiteX3" fmla="*/ 152400 w 11230344"/>
              <a:gd name="connsiteY3" fmla="*/ 1963147 h 1991722"/>
              <a:gd name="connsiteX4" fmla="*/ 238125 w 11230344"/>
              <a:gd name="connsiteY4" fmla="*/ 1982197 h 1991722"/>
              <a:gd name="connsiteX5" fmla="*/ 276225 w 11230344"/>
              <a:gd name="connsiteY5" fmla="*/ 1991722 h 1991722"/>
              <a:gd name="connsiteX6" fmla="*/ 847725 w 11230344"/>
              <a:gd name="connsiteY6" fmla="*/ 1944097 h 1991722"/>
              <a:gd name="connsiteX7" fmla="*/ 876300 w 11230344"/>
              <a:gd name="connsiteY7" fmla="*/ 1905997 h 1991722"/>
              <a:gd name="connsiteX8" fmla="*/ 952500 w 11230344"/>
              <a:gd name="connsiteY8" fmla="*/ 1896472 h 1991722"/>
              <a:gd name="connsiteX9" fmla="*/ 1019175 w 11230344"/>
              <a:gd name="connsiteY9" fmla="*/ 1905997 h 1991722"/>
              <a:gd name="connsiteX10" fmla="*/ 1457325 w 11230344"/>
              <a:gd name="connsiteY10" fmla="*/ 1896472 h 1991722"/>
              <a:gd name="connsiteX11" fmla="*/ 1524000 w 11230344"/>
              <a:gd name="connsiteY11" fmla="*/ 1886947 h 1991722"/>
              <a:gd name="connsiteX12" fmla="*/ 1714500 w 11230344"/>
              <a:gd name="connsiteY12" fmla="*/ 1867897 h 1991722"/>
              <a:gd name="connsiteX13" fmla="*/ 1743075 w 11230344"/>
              <a:gd name="connsiteY13" fmla="*/ 1848847 h 1991722"/>
              <a:gd name="connsiteX14" fmla="*/ 1828800 w 11230344"/>
              <a:gd name="connsiteY14" fmla="*/ 1867897 h 1991722"/>
              <a:gd name="connsiteX15" fmla="*/ 1943100 w 11230344"/>
              <a:gd name="connsiteY15" fmla="*/ 1848847 h 1991722"/>
              <a:gd name="connsiteX16" fmla="*/ 1981200 w 11230344"/>
              <a:gd name="connsiteY16" fmla="*/ 1829797 h 1991722"/>
              <a:gd name="connsiteX17" fmla="*/ 2181225 w 11230344"/>
              <a:gd name="connsiteY17" fmla="*/ 1820272 h 1991722"/>
              <a:gd name="connsiteX18" fmla="*/ 2190750 w 11230344"/>
              <a:gd name="connsiteY18" fmla="*/ 1782172 h 1991722"/>
              <a:gd name="connsiteX19" fmla="*/ 2238375 w 11230344"/>
              <a:gd name="connsiteY19" fmla="*/ 1763122 h 1991722"/>
              <a:gd name="connsiteX20" fmla="*/ 2381250 w 11230344"/>
              <a:gd name="connsiteY20" fmla="*/ 1753597 h 1991722"/>
              <a:gd name="connsiteX21" fmla="*/ 2524125 w 11230344"/>
              <a:gd name="connsiteY21" fmla="*/ 1763122 h 1991722"/>
              <a:gd name="connsiteX22" fmla="*/ 2552700 w 11230344"/>
              <a:gd name="connsiteY22" fmla="*/ 1791697 h 1991722"/>
              <a:gd name="connsiteX23" fmla="*/ 2628900 w 11230344"/>
              <a:gd name="connsiteY23" fmla="*/ 1801222 h 1991722"/>
              <a:gd name="connsiteX24" fmla="*/ 3009900 w 11230344"/>
              <a:gd name="connsiteY24" fmla="*/ 1810747 h 1991722"/>
              <a:gd name="connsiteX25" fmla="*/ 3086100 w 11230344"/>
              <a:gd name="connsiteY25" fmla="*/ 1839322 h 1991722"/>
              <a:gd name="connsiteX26" fmla="*/ 3124200 w 11230344"/>
              <a:gd name="connsiteY26" fmla="*/ 1848847 h 1991722"/>
              <a:gd name="connsiteX27" fmla="*/ 3238500 w 11230344"/>
              <a:gd name="connsiteY27" fmla="*/ 1839322 h 1991722"/>
              <a:gd name="connsiteX28" fmla="*/ 3333750 w 11230344"/>
              <a:gd name="connsiteY28" fmla="*/ 1820272 h 1991722"/>
              <a:gd name="connsiteX29" fmla="*/ 3371850 w 11230344"/>
              <a:gd name="connsiteY29" fmla="*/ 1810747 h 1991722"/>
              <a:gd name="connsiteX30" fmla="*/ 3638550 w 11230344"/>
              <a:gd name="connsiteY30" fmla="*/ 1829797 h 1991722"/>
              <a:gd name="connsiteX31" fmla="*/ 3695700 w 11230344"/>
              <a:gd name="connsiteY31" fmla="*/ 1839322 h 1991722"/>
              <a:gd name="connsiteX32" fmla="*/ 4000500 w 11230344"/>
              <a:gd name="connsiteY32" fmla="*/ 1858372 h 1991722"/>
              <a:gd name="connsiteX33" fmla="*/ 4067175 w 11230344"/>
              <a:gd name="connsiteY33" fmla="*/ 1886947 h 1991722"/>
              <a:gd name="connsiteX34" fmla="*/ 4124325 w 11230344"/>
              <a:gd name="connsiteY34" fmla="*/ 1905997 h 1991722"/>
              <a:gd name="connsiteX35" fmla="*/ 4171950 w 11230344"/>
              <a:gd name="connsiteY35" fmla="*/ 1896472 h 1991722"/>
              <a:gd name="connsiteX36" fmla="*/ 4210050 w 11230344"/>
              <a:gd name="connsiteY36" fmla="*/ 1886947 h 1991722"/>
              <a:gd name="connsiteX37" fmla="*/ 4591050 w 11230344"/>
              <a:gd name="connsiteY37" fmla="*/ 1877422 h 1991722"/>
              <a:gd name="connsiteX38" fmla="*/ 4686300 w 11230344"/>
              <a:gd name="connsiteY38" fmla="*/ 1858372 h 1991722"/>
              <a:gd name="connsiteX39" fmla="*/ 4762500 w 11230344"/>
              <a:gd name="connsiteY39" fmla="*/ 1839322 h 1991722"/>
              <a:gd name="connsiteX40" fmla="*/ 4943475 w 11230344"/>
              <a:gd name="connsiteY40" fmla="*/ 1820272 h 1991722"/>
              <a:gd name="connsiteX41" fmla="*/ 5038725 w 11230344"/>
              <a:gd name="connsiteY41" fmla="*/ 1801222 h 1991722"/>
              <a:gd name="connsiteX42" fmla="*/ 5105400 w 11230344"/>
              <a:gd name="connsiteY42" fmla="*/ 1782172 h 1991722"/>
              <a:gd name="connsiteX43" fmla="*/ 5133975 w 11230344"/>
              <a:gd name="connsiteY43" fmla="*/ 1772647 h 1991722"/>
              <a:gd name="connsiteX44" fmla="*/ 5162550 w 11230344"/>
              <a:gd name="connsiteY44" fmla="*/ 1753597 h 1991722"/>
              <a:gd name="connsiteX45" fmla="*/ 5362575 w 11230344"/>
              <a:gd name="connsiteY45" fmla="*/ 1753597 h 1991722"/>
              <a:gd name="connsiteX46" fmla="*/ 5457825 w 11230344"/>
              <a:gd name="connsiteY46" fmla="*/ 1705972 h 1991722"/>
              <a:gd name="connsiteX47" fmla="*/ 5629275 w 11230344"/>
              <a:gd name="connsiteY47" fmla="*/ 1686922 h 1991722"/>
              <a:gd name="connsiteX48" fmla="*/ 5981700 w 11230344"/>
              <a:gd name="connsiteY48" fmla="*/ 1667872 h 1991722"/>
              <a:gd name="connsiteX49" fmla="*/ 6162675 w 11230344"/>
              <a:gd name="connsiteY49" fmla="*/ 1629772 h 1991722"/>
              <a:gd name="connsiteX50" fmla="*/ 6200775 w 11230344"/>
              <a:gd name="connsiteY50" fmla="*/ 1620247 h 1991722"/>
              <a:gd name="connsiteX51" fmla="*/ 6257925 w 11230344"/>
              <a:gd name="connsiteY51" fmla="*/ 1601197 h 1991722"/>
              <a:gd name="connsiteX52" fmla="*/ 6343650 w 11230344"/>
              <a:gd name="connsiteY52" fmla="*/ 1591672 h 1991722"/>
              <a:gd name="connsiteX53" fmla="*/ 6448425 w 11230344"/>
              <a:gd name="connsiteY53" fmla="*/ 1544047 h 1991722"/>
              <a:gd name="connsiteX54" fmla="*/ 6477000 w 11230344"/>
              <a:gd name="connsiteY54" fmla="*/ 1505947 h 1991722"/>
              <a:gd name="connsiteX55" fmla="*/ 6505575 w 11230344"/>
              <a:gd name="connsiteY55" fmla="*/ 1496422 h 1991722"/>
              <a:gd name="connsiteX56" fmla="*/ 6591300 w 11230344"/>
              <a:gd name="connsiteY56" fmla="*/ 1477372 h 1991722"/>
              <a:gd name="connsiteX57" fmla="*/ 6648450 w 11230344"/>
              <a:gd name="connsiteY57" fmla="*/ 1401172 h 1991722"/>
              <a:gd name="connsiteX58" fmla="*/ 6686550 w 11230344"/>
              <a:gd name="connsiteY58" fmla="*/ 1353547 h 1991722"/>
              <a:gd name="connsiteX59" fmla="*/ 6743700 w 11230344"/>
              <a:gd name="connsiteY59" fmla="*/ 1363072 h 1991722"/>
              <a:gd name="connsiteX60" fmla="*/ 6781800 w 11230344"/>
              <a:gd name="connsiteY60" fmla="*/ 1372597 h 1991722"/>
              <a:gd name="connsiteX61" fmla="*/ 6829425 w 11230344"/>
              <a:gd name="connsiteY61" fmla="*/ 1363072 h 1991722"/>
              <a:gd name="connsiteX62" fmla="*/ 6886575 w 11230344"/>
              <a:gd name="connsiteY62" fmla="*/ 1344022 h 1991722"/>
              <a:gd name="connsiteX63" fmla="*/ 6943725 w 11230344"/>
              <a:gd name="connsiteY63" fmla="*/ 1324972 h 1991722"/>
              <a:gd name="connsiteX64" fmla="*/ 7019925 w 11230344"/>
              <a:gd name="connsiteY64" fmla="*/ 1267822 h 1991722"/>
              <a:gd name="connsiteX65" fmla="*/ 7058025 w 11230344"/>
              <a:gd name="connsiteY65" fmla="*/ 1258297 h 1991722"/>
              <a:gd name="connsiteX66" fmla="*/ 7172325 w 11230344"/>
              <a:gd name="connsiteY66" fmla="*/ 1210672 h 1991722"/>
              <a:gd name="connsiteX67" fmla="*/ 7372350 w 11230344"/>
              <a:gd name="connsiteY67" fmla="*/ 1191622 h 1991722"/>
              <a:gd name="connsiteX68" fmla="*/ 7410450 w 11230344"/>
              <a:gd name="connsiteY68" fmla="*/ 1153522 h 1991722"/>
              <a:gd name="connsiteX69" fmla="*/ 7620000 w 11230344"/>
              <a:gd name="connsiteY69" fmla="*/ 1124947 h 1991722"/>
              <a:gd name="connsiteX70" fmla="*/ 7667625 w 11230344"/>
              <a:gd name="connsiteY70" fmla="*/ 1086847 h 1991722"/>
              <a:gd name="connsiteX71" fmla="*/ 7686675 w 11230344"/>
              <a:gd name="connsiteY71" fmla="*/ 1058272 h 1991722"/>
              <a:gd name="connsiteX72" fmla="*/ 7877175 w 11230344"/>
              <a:gd name="connsiteY72" fmla="*/ 1010647 h 1991722"/>
              <a:gd name="connsiteX73" fmla="*/ 7915275 w 11230344"/>
              <a:gd name="connsiteY73" fmla="*/ 982072 h 1991722"/>
              <a:gd name="connsiteX74" fmla="*/ 7943850 w 11230344"/>
              <a:gd name="connsiteY74" fmla="*/ 963022 h 1991722"/>
              <a:gd name="connsiteX75" fmla="*/ 8143875 w 11230344"/>
              <a:gd name="connsiteY75" fmla="*/ 943972 h 1991722"/>
              <a:gd name="connsiteX76" fmla="*/ 8220075 w 11230344"/>
              <a:gd name="connsiteY76" fmla="*/ 934447 h 1991722"/>
              <a:gd name="connsiteX77" fmla="*/ 8296275 w 11230344"/>
              <a:gd name="connsiteY77" fmla="*/ 905872 h 1991722"/>
              <a:gd name="connsiteX78" fmla="*/ 8410575 w 11230344"/>
              <a:gd name="connsiteY78" fmla="*/ 886822 h 1991722"/>
              <a:gd name="connsiteX79" fmla="*/ 8458200 w 11230344"/>
              <a:gd name="connsiteY79" fmla="*/ 877297 h 1991722"/>
              <a:gd name="connsiteX80" fmla="*/ 8648700 w 11230344"/>
              <a:gd name="connsiteY80" fmla="*/ 820147 h 1991722"/>
              <a:gd name="connsiteX81" fmla="*/ 8743950 w 11230344"/>
              <a:gd name="connsiteY81" fmla="*/ 801097 h 1991722"/>
              <a:gd name="connsiteX82" fmla="*/ 8820150 w 11230344"/>
              <a:gd name="connsiteY82" fmla="*/ 753472 h 1991722"/>
              <a:gd name="connsiteX83" fmla="*/ 8915400 w 11230344"/>
              <a:gd name="connsiteY83" fmla="*/ 715372 h 1991722"/>
              <a:gd name="connsiteX84" fmla="*/ 8963025 w 11230344"/>
              <a:gd name="connsiteY84" fmla="*/ 686797 h 1991722"/>
              <a:gd name="connsiteX85" fmla="*/ 8991600 w 11230344"/>
              <a:gd name="connsiteY85" fmla="*/ 667747 h 1991722"/>
              <a:gd name="connsiteX86" fmla="*/ 9086850 w 11230344"/>
              <a:gd name="connsiteY86" fmla="*/ 629647 h 1991722"/>
              <a:gd name="connsiteX87" fmla="*/ 9153525 w 11230344"/>
              <a:gd name="connsiteY87" fmla="*/ 601072 h 1991722"/>
              <a:gd name="connsiteX88" fmla="*/ 9286875 w 11230344"/>
              <a:gd name="connsiteY88" fmla="*/ 572497 h 1991722"/>
              <a:gd name="connsiteX89" fmla="*/ 9477375 w 11230344"/>
              <a:gd name="connsiteY89" fmla="*/ 524872 h 1991722"/>
              <a:gd name="connsiteX90" fmla="*/ 9553575 w 11230344"/>
              <a:gd name="connsiteY90" fmla="*/ 486772 h 1991722"/>
              <a:gd name="connsiteX91" fmla="*/ 9591675 w 11230344"/>
              <a:gd name="connsiteY91" fmla="*/ 467722 h 1991722"/>
              <a:gd name="connsiteX92" fmla="*/ 9667875 w 11230344"/>
              <a:gd name="connsiteY92" fmla="*/ 420097 h 1991722"/>
              <a:gd name="connsiteX93" fmla="*/ 9696450 w 11230344"/>
              <a:gd name="connsiteY93" fmla="*/ 391522 h 1991722"/>
              <a:gd name="connsiteX94" fmla="*/ 9963150 w 11230344"/>
              <a:gd name="connsiteY94" fmla="*/ 372472 h 1991722"/>
              <a:gd name="connsiteX95" fmla="*/ 10039350 w 11230344"/>
              <a:gd name="connsiteY95" fmla="*/ 324847 h 1991722"/>
              <a:gd name="connsiteX96" fmla="*/ 10067925 w 11230344"/>
              <a:gd name="connsiteY96" fmla="*/ 296272 h 1991722"/>
              <a:gd name="connsiteX97" fmla="*/ 10125075 w 11230344"/>
              <a:gd name="connsiteY97" fmla="*/ 286747 h 1991722"/>
              <a:gd name="connsiteX98" fmla="*/ 10248900 w 11230344"/>
              <a:gd name="connsiteY98" fmla="*/ 267697 h 1991722"/>
              <a:gd name="connsiteX99" fmla="*/ 10306050 w 11230344"/>
              <a:gd name="connsiteY99" fmla="*/ 229597 h 1991722"/>
              <a:gd name="connsiteX100" fmla="*/ 10344150 w 11230344"/>
              <a:gd name="connsiteY100" fmla="*/ 201022 h 1991722"/>
              <a:gd name="connsiteX101" fmla="*/ 10458450 w 11230344"/>
              <a:gd name="connsiteY101" fmla="*/ 172447 h 1991722"/>
              <a:gd name="connsiteX102" fmla="*/ 10506075 w 11230344"/>
              <a:gd name="connsiteY102" fmla="*/ 153397 h 1991722"/>
              <a:gd name="connsiteX103" fmla="*/ 10534650 w 11230344"/>
              <a:gd name="connsiteY103" fmla="*/ 143872 h 1991722"/>
              <a:gd name="connsiteX104" fmla="*/ 10687050 w 11230344"/>
              <a:gd name="connsiteY104" fmla="*/ 134347 h 1991722"/>
              <a:gd name="connsiteX105" fmla="*/ 10915650 w 11230344"/>
              <a:gd name="connsiteY105" fmla="*/ 134347 h 1991722"/>
              <a:gd name="connsiteX106" fmla="*/ 10982325 w 11230344"/>
              <a:gd name="connsiteY106" fmla="*/ 115297 h 1991722"/>
              <a:gd name="connsiteX107" fmla="*/ 11077575 w 11230344"/>
              <a:gd name="connsiteY107" fmla="*/ 105772 h 1991722"/>
              <a:gd name="connsiteX108" fmla="*/ 11172825 w 11230344"/>
              <a:gd name="connsiteY108" fmla="*/ 48622 h 1991722"/>
              <a:gd name="connsiteX109" fmla="*/ 11229975 w 11230344"/>
              <a:gd name="connsiteY109" fmla="*/ 997 h 1991722"/>
              <a:gd name="connsiteX110" fmla="*/ 11220450 w 11230344"/>
              <a:gd name="connsiteY110" fmla="*/ 997 h 1991722"/>
              <a:gd name="connsiteX111" fmla="*/ 0 w 11230344"/>
              <a:gd name="connsiteY111" fmla="*/ 997 h 1991722"/>
              <a:gd name="connsiteX112" fmla="*/ 19050 w 11230344"/>
              <a:gd name="connsiteY112" fmla="*/ 1953622 h 19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230344" h="1991722">
                <a:moveTo>
                  <a:pt x="19050" y="1953622"/>
                </a:moveTo>
                <a:lnTo>
                  <a:pt x="19050" y="1953622"/>
                </a:lnTo>
                <a:cubicBezTo>
                  <a:pt x="47625" y="1950447"/>
                  <a:pt x="76097" y="1942049"/>
                  <a:pt x="104775" y="1944097"/>
                </a:cubicBezTo>
                <a:cubicBezTo>
                  <a:pt x="121829" y="1945315"/>
                  <a:pt x="135960" y="1958450"/>
                  <a:pt x="152400" y="1963147"/>
                </a:cubicBezTo>
                <a:cubicBezTo>
                  <a:pt x="180546" y="1971189"/>
                  <a:pt x="209603" y="1975615"/>
                  <a:pt x="238125" y="1982197"/>
                </a:cubicBezTo>
                <a:cubicBezTo>
                  <a:pt x="250881" y="1985141"/>
                  <a:pt x="263525" y="1988547"/>
                  <a:pt x="276225" y="1991722"/>
                </a:cubicBezTo>
                <a:cubicBezTo>
                  <a:pt x="459590" y="1985992"/>
                  <a:pt x="666976" y="1990742"/>
                  <a:pt x="847725" y="1944097"/>
                </a:cubicBezTo>
                <a:cubicBezTo>
                  <a:pt x="863096" y="1940130"/>
                  <a:pt x="861848" y="1912566"/>
                  <a:pt x="876300" y="1905997"/>
                </a:cubicBezTo>
                <a:cubicBezTo>
                  <a:pt x="899603" y="1895405"/>
                  <a:pt x="927100" y="1899647"/>
                  <a:pt x="952500" y="1896472"/>
                </a:cubicBezTo>
                <a:cubicBezTo>
                  <a:pt x="974725" y="1899647"/>
                  <a:pt x="996724" y="1905997"/>
                  <a:pt x="1019175" y="1905997"/>
                </a:cubicBezTo>
                <a:cubicBezTo>
                  <a:pt x="1165260" y="1905997"/>
                  <a:pt x="1311344" y="1901981"/>
                  <a:pt x="1457325" y="1896472"/>
                </a:cubicBezTo>
                <a:cubicBezTo>
                  <a:pt x="1479760" y="1895625"/>
                  <a:pt x="1501687" y="1889426"/>
                  <a:pt x="1524000" y="1886947"/>
                </a:cubicBezTo>
                <a:cubicBezTo>
                  <a:pt x="1587426" y="1879900"/>
                  <a:pt x="1651000" y="1874247"/>
                  <a:pt x="1714500" y="1867897"/>
                </a:cubicBezTo>
                <a:cubicBezTo>
                  <a:pt x="1724025" y="1861547"/>
                  <a:pt x="1731697" y="1850111"/>
                  <a:pt x="1743075" y="1848847"/>
                </a:cubicBezTo>
                <a:cubicBezTo>
                  <a:pt x="1768220" y="1846053"/>
                  <a:pt x="1803690" y="1859527"/>
                  <a:pt x="1828800" y="1867897"/>
                </a:cubicBezTo>
                <a:cubicBezTo>
                  <a:pt x="1856460" y="1864439"/>
                  <a:pt x="1911633" y="1860647"/>
                  <a:pt x="1943100" y="1848847"/>
                </a:cubicBezTo>
                <a:cubicBezTo>
                  <a:pt x="1956395" y="1843861"/>
                  <a:pt x="1967102" y="1831489"/>
                  <a:pt x="1981200" y="1829797"/>
                </a:cubicBezTo>
                <a:cubicBezTo>
                  <a:pt x="2047475" y="1821844"/>
                  <a:pt x="2114550" y="1823447"/>
                  <a:pt x="2181225" y="1820272"/>
                </a:cubicBezTo>
                <a:cubicBezTo>
                  <a:pt x="2184400" y="1807572"/>
                  <a:pt x="2181493" y="1791429"/>
                  <a:pt x="2190750" y="1782172"/>
                </a:cubicBezTo>
                <a:cubicBezTo>
                  <a:pt x="2202840" y="1770082"/>
                  <a:pt x="2221466" y="1765658"/>
                  <a:pt x="2238375" y="1763122"/>
                </a:cubicBezTo>
                <a:cubicBezTo>
                  <a:pt x="2285578" y="1756042"/>
                  <a:pt x="2333625" y="1756772"/>
                  <a:pt x="2381250" y="1753597"/>
                </a:cubicBezTo>
                <a:cubicBezTo>
                  <a:pt x="2428875" y="1756772"/>
                  <a:pt x="2477531" y="1752768"/>
                  <a:pt x="2524125" y="1763122"/>
                </a:cubicBezTo>
                <a:cubicBezTo>
                  <a:pt x="2537275" y="1766044"/>
                  <a:pt x="2540041" y="1787094"/>
                  <a:pt x="2552700" y="1791697"/>
                </a:cubicBezTo>
                <a:cubicBezTo>
                  <a:pt x="2576757" y="1800445"/>
                  <a:pt x="2603325" y="1800156"/>
                  <a:pt x="2628900" y="1801222"/>
                </a:cubicBezTo>
                <a:cubicBezTo>
                  <a:pt x="2755830" y="1806511"/>
                  <a:pt x="2882900" y="1807572"/>
                  <a:pt x="3009900" y="1810747"/>
                </a:cubicBezTo>
                <a:cubicBezTo>
                  <a:pt x="3035300" y="1820272"/>
                  <a:pt x="3060365" y="1830744"/>
                  <a:pt x="3086100" y="1839322"/>
                </a:cubicBezTo>
                <a:cubicBezTo>
                  <a:pt x="3098519" y="1843462"/>
                  <a:pt x="3111109" y="1848847"/>
                  <a:pt x="3124200" y="1848847"/>
                </a:cubicBezTo>
                <a:cubicBezTo>
                  <a:pt x="3162432" y="1848847"/>
                  <a:pt x="3200400" y="1842497"/>
                  <a:pt x="3238500" y="1839322"/>
                </a:cubicBezTo>
                <a:lnTo>
                  <a:pt x="3333750" y="1820272"/>
                </a:lnTo>
                <a:cubicBezTo>
                  <a:pt x="3346550" y="1817529"/>
                  <a:pt x="3358759" y="1810747"/>
                  <a:pt x="3371850" y="1810747"/>
                </a:cubicBezTo>
                <a:cubicBezTo>
                  <a:pt x="3414736" y="1810747"/>
                  <a:pt x="3579845" y="1822891"/>
                  <a:pt x="3638550" y="1829797"/>
                </a:cubicBezTo>
                <a:cubicBezTo>
                  <a:pt x="3657730" y="1832054"/>
                  <a:pt x="3676520" y="1837065"/>
                  <a:pt x="3695700" y="1839322"/>
                </a:cubicBezTo>
                <a:cubicBezTo>
                  <a:pt x="3801565" y="1851777"/>
                  <a:pt x="3889903" y="1853105"/>
                  <a:pt x="4000500" y="1858372"/>
                </a:cubicBezTo>
                <a:cubicBezTo>
                  <a:pt x="4092482" y="1889033"/>
                  <a:pt x="3949474" y="1839867"/>
                  <a:pt x="4067175" y="1886947"/>
                </a:cubicBezTo>
                <a:cubicBezTo>
                  <a:pt x="4085819" y="1894405"/>
                  <a:pt x="4124325" y="1905997"/>
                  <a:pt x="4124325" y="1905997"/>
                </a:cubicBezTo>
                <a:cubicBezTo>
                  <a:pt x="4140200" y="1902822"/>
                  <a:pt x="4156146" y="1899984"/>
                  <a:pt x="4171950" y="1896472"/>
                </a:cubicBezTo>
                <a:cubicBezTo>
                  <a:pt x="4184729" y="1893632"/>
                  <a:pt x="4196973" y="1887541"/>
                  <a:pt x="4210050" y="1886947"/>
                </a:cubicBezTo>
                <a:cubicBezTo>
                  <a:pt x="4336959" y="1881178"/>
                  <a:pt x="4464050" y="1880597"/>
                  <a:pt x="4591050" y="1877422"/>
                </a:cubicBezTo>
                <a:cubicBezTo>
                  <a:pt x="4622800" y="1871072"/>
                  <a:pt x="4654692" y="1865396"/>
                  <a:pt x="4686300" y="1858372"/>
                </a:cubicBezTo>
                <a:cubicBezTo>
                  <a:pt x="4711858" y="1852692"/>
                  <a:pt x="4736601" y="1843159"/>
                  <a:pt x="4762500" y="1839322"/>
                </a:cubicBezTo>
                <a:cubicBezTo>
                  <a:pt x="4822503" y="1830433"/>
                  <a:pt x="4883150" y="1826622"/>
                  <a:pt x="4943475" y="1820272"/>
                </a:cubicBezTo>
                <a:cubicBezTo>
                  <a:pt x="5013906" y="1796795"/>
                  <a:pt x="4916142" y="1827490"/>
                  <a:pt x="5038725" y="1801222"/>
                </a:cubicBezTo>
                <a:cubicBezTo>
                  <a:pt x="5061326" y="1796379"/>
                  <a:pt x="5083260" y="1788814"/>
                  <a:pt x="5105400" y="1782172"/>
                </a:cubicBezTo>
                <a:cubicBezTo>
                  <a:pt x="5115017" y="1779287"/>
                  <a:pt x="5124995" y="1777137"/>
                  <a:pt x="5133975" y="1772647"/>
                </a:cubicBezTo>
                <a:cubicBezTo>
                  <a:pt x="5144214" y="1767527"/>
                  <a:pt x="5153025" y="1759947"/>
                  <a:pt x="5162550" y="1753597"/>
                </a:cubicBezTo>
                <a:cubicBezTo>
                  <a:pt x="5167561" y="1753910"/>
                  <a:pt x="5317058" y="1776355"/>
                  <a:pt x="5362575" y="1753597"/>
                </a:cubicBezTo>
                <a:cubicBezTo>
                  <a:pt x="5456394" y="1706687"/>
                  <a:pt x="5294289" y="1732138"/>
                  <a:pt x="5457825" y="1705972"/>
                </a:cubicBezTo>
                <a:cubicBezTo>
                  <a:pt x="5514605" y="1696887"/>
                  <a:pt x="5629275" y="1686922"/>
                  <a:pt x="5629275" y="1686922"/>
                </a:cubicBezTo>
                <a:cubicBezTo>
                  <a:pt x="5786570" y="1647598"/>
                  <a:pt x="5514149" y="1712829"/>
                  <a:pt x="5981700" y="1667872"/>
                </a:cubicBezTo>
                <a:cubicBezTo>
                  <a:pt x="6043064" y="1661972"/>
                  <a:pt x="6102868" y="1644724"/>
                  <a:pt x="6162675" y="1629772"/>
                </a:cubicBezTo>
                <a:cubicBezTo>
                  <a:pt x="6175375" y="1626597"/>
                  <a:pt x="6188236" y="1624009"/>
                  <a:pt x="6200775" y="1620247"/>
                </a:cubicBezTo>
                <a:cubicBezTo>
                  <a:pt x="6220009" y="1614477"/>
                  <a:pt x="6238234" y="1605135"/>
                  <a:pt x="6257925" y="1601197"/>
                </a:cubicBezTo>
                <a:cubicBezTo>
                  <a:pt x="6286118" y="1595558"/>
                  <a:pt x="6315075" y="1594847"/>
                  <a:pt x="6343650" y="1591672"/>
                </a:cubicBezTo>
                <a:cubicBezTo>
                  <a:pt x="6389997" y="1580085"/>
                  <a:pt x="6402817" y="1580534"/>
                  <a:pt x="6448425" y="1544047"/>
                </a:cubicBezTo>
                <a:cubicBezTo>
                  <a:pt x="6460821" y="1534130"/>
                  <a:pt x="6464804" y="1516110"/>
                  <a:pt x="6477000" y="1505947"/>
                </a:cubicBezTo>
                <a:cubicBezTo>
                  <a:pt x="6484713" y="1499519"/>
                  <a:pt x="6495921" y="1499180"/>
                  <a:pt x="6505575" y="1496422"/>
                </a:cubicBezTo>
                <a:cubicBezTo>
                  <a:pt x="6536962" y="1487454"/>
                  <a:pt x="6558564" y="1483919"/>
                  <a:pt x="6591300" y="1477372"/>
                </a:cubicBezTo>
                <a:cubicBezTo>
                  <a:pt x="6647318" y="1421354"/>
                  <a:pt x="6593219" y="1480073"/>
                  <a:pt x="6648450" y="1401172"/>
                </a:cubicBezTo>
                <a:cubicBezTo>
                  <a:pt x="6660108" y="1384517"/>
                  <a:pt x="6673850" y="1369422"/>
                  <a:pt x="6686550" y="1353547"/>
                </a:cubicBezTo>
                <a:cubicBezTo>
                  <a:pt x="6705600" y="1356722"/>
                  <a:pt x="6724762" y="1359284"/>
                  <a:pt x="6743700" y="1363072"/>
                </a:cubicBezTo>
                <a:cubicBezTo>
                  <a:pt x="6756537" y="1365639"/>
                  <a:pt x="6768709" y="1372597"/>
                  <a:pt x="6781800" y="1372597"/>
                </a:cubicBezTo>
                <a:cubicBezTo>
                  <a:pt x="6797989" y="1372597"/>
                  <a:pt x="6813806" y="1367332"/>
                  <a:pt x="6829425" y="1363072"/>
                </a:cubicBezTo>
                <a:cubicBezTo>
                  <a:pt x="6848798" y="1357788"/>
                  <a:pt x="6867525" y="1350372"/>
                  <a:pt x="6886575" y="1344022"/>
                </a:cubicBezTo>
                <a:lnTo>
                  <a:pt x="6943725" y="1324972"/>
                </a:lnTo>
                <a:cubicBezTo>
                  <a:pt x="6973335" y="1295362"/>
                  <a:pt x="6977318" y="1286758"/>
                  <a:pt x="7019925" y="1267822"/>
                </a:cubicBezTo>
                <a:cubicBezTo>
                  <a:pt x="7031888" y="1262505"/>
                  <a:pt x="7045768" y="1262894"/>
                  <a:pt x="7058025" y="1258297"/>
                </a:cubicBezTo>
                <a:cubicBezTo>
                  <a:pt x="7096672" y="1243804"/>
                  <a:pt x="7131236" y="1214585"/>
                  <a:pt x="7172325" y="1210672"/>
                </a:cubicBezTo>
                <a:lnTo>
                  <a:pt x="7372350" y="1191622"/>
                </a:lnTo>
                <a:cubicBezTo>
                  <a:pt x="7385050" y="1178922"/>
                  <a:pt x="7396813" y="1165211"/>
                  <a:pt x="7410450" y="1153522"/>
                </a:cubicBezTo>
                <a:cubicBezTo>
                  <a:pt x="7470622" y="1101946"/>
                  <a:pt x="7526091" y="1129890"/>
                  <a:pt x="7620000" y="1124947"/>
                </a:cubicBezTo>
                <a:cubicBezTo>
                  <a:pt x="7635875" y="1112247"/>
                  <a:pt x="7653250" y="1101222"/>
                  <a:pt x="7667625" y="1086847"/>
                </a:cubicBezTo>
                <a:cubicBezTo>
                  <a:pt x="7675720" y="1078752"/>
                  <a:pt x="7677017" y="1064418"/>
                  <a:pt x="7686675" y="1058272"/>
                </a:cubicBezTo>
                <a:cubicBezTo>
                  <a:pt x="7763008" y="1009696"/>
                  <a:pt x="7787731" y="1018778"/>
                  <a:pt x="7877175" y="1010647"/>
                </a:cubicBezTo>
                <a:cubicBezTo>
                  <a:pt x="7889875" y="1001122"/>
                  <a:pt x="7902357" y="991299"/>
                  <a:pt x="7915275" y="982072"/>
                </a:cubicBezTo>
                <a:cubicBezTo>
                  <a:pt x="7924590" y="975418"/>
                  <a:pt x="7932558" y="964904"/>
                  <a:pt x="7943850" y="963022"/>
                </a:cubicBezTo>
                <a:cubicBezTo>
                  <a:pt x="8009915" y="952011"/>
                  <a:pt x="8077254" y="950864"/>
                  <a:pt x="8143875" y="943972"/>
                </a:cubicBezTo>
                <a:cubicBezTo>
                  <a:pt x="8169337" y="941338"/>
                  <a:pt x="8194675" y="937622"/>
                  <a:pt x="8220075" y="934447"/>
                </a:cubicBezTo>
                <a:cubicBezTo>
                  <a:pt x="8234642" y="928620"/>
                  <a:pt x="8276366" y="910849"/>
                  <a:pt x="8296275" y="905872"/>
                </a:cubicBezTo>
                <a:cubicBezTo>
                  <a:pt x="8341170" y="894648"/>
                  <a:pt x="8362188" y="894887"/>
                  <a:pt x="8410575" y="886822"/>
                </a:cubicBezTo>
                <a:cubicBezTo>
                  <a:pt x="8426544" y="884160"/>
                  <a:pt x="8442396" y="880809"/>
                  <a:pt x="8458200" y="877297"/>
                </a:cubicBezTo>
                <a:cubicBezTo>
                  <a:pt x="8549456" y="857018"/>
                  <a:pt x="8477616" y="862918"/>
                  <a:pt x="8648700" y="820147"/>
                </a:cubicBezTo>
                <a:cubicBezTo>
                  <a:pt x="8705536" y="805938"/>
                  <a:pt x="8673887" y="812774"/>
                  <a:pt x="8743950" y="801097"/>
                </a:cubicBezTo>
                <a:cubicBezTo>
                  <a:pt x="8769350" y="785222"/>
                  <a:pt x="8791734" y="762944"/>
                  <a:pt x="8820150" y="753472"/>
                </a:cubicBezTo>
                <a:cubicBezTo>
                  <a:pt x="8870950" y="736539"/>
                  <a:pt x="8873355" y="738731"/>
                  <a:pt x="8915400" y="715372"/>
                </a:cubicBezTo>
                <a:cubicBezTo>
                  <a:pt x="8931584" y="706381"/>
                  <a:pt x="8947326" y="696609"/>
                  <a:pt x="8963025" y="686797"/>
                </a:cubicBezTo>
                <a:cubicBezTo>
                  <a:pt x="8972733" y="680730"/>
                  <a:pt x="8981206" y="672544"/>
                  <a:pt x="8991600" y="667747"/>
                </a:cubicBezTo>
                <a:cubicBezTo>
                  <a:pt x="9022648" y="653417"/>
                  <a:pt x="9055230" y="642667"/>
                  <a:pt x="9086850" y="629647"/>
                </a:cubicBezTo>
                <a:cubicBezTo>
                  <a:pt x="9109209" y="620440"/>
                  <a:pt x="9129882" y="606138"/>
                  <a:pt x="9153525" y="601072"/>
                </a:cubicBezTo>
                <a:lnTo>
                  <a:pt x="9286875" y="572497"/>
                </a:lnTo>
                <a:cubicBezTo>
                  <a:pt x="9360553" y="556124"/>
                  <a:pt x="9402961" y="548126"/>
                  <a:pt x="9477375" y="524872"/>
                </a:cubicBezTo>
                <a:cubicBezTo>
                  <a:pt x="9539456" y="505472"/>
                  <a:pt x="9508211" y="512694"/>
                  <a:pt x="9553575" y="486772"/>
                </a:cubicBezTo>
                <a:cubicBezTo>
                  <a:pt x="9565903" y="479727"/>
                  <a:pt x="9579410" y="474876"/>
                  <a:pt x="9591675" y="467722"/>
                </a:cubicBezTo>
                <a:cubicBezTo>
                  <a:pt x="9617548" y="452630"/>
                  <a:pt x="9646695" y="441277"/>
                  <a:pt x="9667875" y="420097"/>
                </a:cubicBezTo>
                <a:cubicBezTo>
                  <a:pt x="9677400" y="410572"/>
                  <a:pt x="9683151" y="393667"/>
                  <a:pt x="9696450" y="391522"/>
                </a:cubicBezTo>
                <a:cubicBezTo>
                  <a:pt x="9784439" y="377330"/>
                  <a:pt x="9874250" y="378822"/>
                  <a:pt x="9963150" y="372472"/>
                </a:cubicBezTo>
                <a:cubicBezTo>
                  <a:pt x="10007219" y="357782"/>
                  <a:pt x="9991565" y="366659"/>
                  <a:pt x="10039350" y="324847"/>
                </a:cubicBezTo>
                <a:cubicBezTo>
                  <a:pt x="10049487" y="315977"/>
                  <a:pt x="10055616" y="301743"/>
                  <a:pt x="10067925" y="296272"/>
                </a:cubicBezTo>
                <a:cubicBezTo>
                  <a:pt x="10085573" y="288428"/>
                  <a:pt x="10106137" y="290535"/>
                  <a:pt x="10125075" y="286747"/>
                </a:cubicBezTo>
                <a:cubicBezTo>
                  <a:pt x="10228188" y="266124"/>
                  <a:pt x="10068638" y="287726"/>
                  <a:pt x="10248900" y="267697"/>
                </a:cubicBezTo>
                <a:cubicBezTo>
                  <a:pt x="10267950" y="254997"/>
                  <a:pt x="10287293" y="242727"/>
                  <a:pt x="10306050" y="229597"/>
                </a:cubicBezTo>
                <a:cubicBezTo>
                  <a:pt x="10319055" y="220493"/>
                  <a:pt x="10329286" y="206596"/>
                  <a:pt x="10344150" y="201022"/>
                </a:cubicBezTo>
                <a:cubicBezTo>
                  <a:pt x="10380922" y="187232"/>
                  <a:pt x="10421986" y="187032"/>
                  <a:pt x="10458450" y="172447"/>
                </a:cubicBezTo>
                <a:cubicBezTo>
                  <a:pt x="10474325" y="166097"/>
                  <a:pt x="10490066" y="159400"/>
                  <a:pt x="10506075" y="153397"/>
                </a:cubicBezTo>
                <a:cubicBezTo>
                  <a:pt x="10515476" y="149872"/>
                  <a:pt x="10524665" y="144923"/>
                  <a:pt x="10534650" y="143872"/>
                </a:cubicBezTo>
                <a:cubicBezTo>
                  <a:pt x="10585269" y="138544"/>
                  <a:pt x="10636250" y="137522"/>
                  <a:pt x="10687050" y="134347"/>
                </a:cubicBezTo>
                <a:cubicBezTo>
                  <a:pt x="10789955" y="147210"/>
                  <a:pt x="10785029" y="151385"/>
                  <a:pt x="10915650" y="134347"/>
                </a:cubicBezTo>
                <a:cubicBezTo>
                  <a:pt x="10938570" y="131357"/>
                  <a:pt x="10959562" y="119314"/>
                  <a:pt x="10982325" y="115297"/>
                </a:cubicBezTo>
                <a:cubicBezTo>
                  <a:pt x="11013748" y="109752"/>
                  <a:pt x="11045825" y="108947"/>
                  <a:pt x="11077575" y="105772"/>
                </a:cubicBezTo>
                <a:cubicBezTo>
                  <a:pt x="11171206" y="79020"/>
                  <a:pt x="11122352" y="107508"/>
                  <a:pt x="11172825" y="48622"/>
                </a:cubicBezTo>
                <a:cubicBezTo>
                  <a:pt x="11266450" y="-60607"/>
                  <a:pt x="11141789" y="89183"/>
                  <a:pt x="11229975" y="997"/>
                </a:cubicBezTo>
                <a:cubicBezTo>
                  <a:pt x="11232220" y="-1248"/>
                  <a:pt x="11223625" y="997"/>
                  <a:pt x="11220450" y="997"/>
                </a:cubicBezTo>
                <a:lnTo>
                  <a:pt x="0" y="997"/>
                </a:lnTo>
                <a:lnTo>
                  <a:pt x="19050" y="1953622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3337B7EB-B4DE-F37E-5743-9926AD36B09A}"/>
              </a:ext>
            </a:extLst>
          </p:cNvPr>
          <p:cNvSpPr/>
          <p:nvPr userDrawn="1"/>
        </p:nvSpPr>
        <p:spPr>
          <a:xfrm>
            <a:off x="5424488" y="6276508"/>
            <a:ext cx="6762750" cy="587486"/>
          </a:xfrm>
          <a:custGeom>
            <a:avLst/>
            <a:gdLst>
              <a:gd name="connsiteX0" fmla="*/ 0 w 6762750"/>
              <a:gd name="connsiteY0" fmla="*/ 571967 h 587486"/>
              <a:gd name="connsiteX1" fmla="*/ 0 w 6762750"/>
              <a:gd name="connsiteY1" fmla="*/ 571967 h 587486"/>
              <a:gd name="connsiteX2" fmla="*/ 80962 w 6762750"/>
              <a:gd name="connsiteY2" fmla="*/ 557680 h 587486"/>
              <a:gd name="connsiteX3" fmla="*/ 104775 w 6762750"/>
              <a:gd name="connsiteY3" fmla="*/ 562442 h 587486"/>
              <a:gd name="connsiteX4" fmla="*/ 114300 w 6762750"/>
              <a:gd name="connsiteY4" fmla="*/ 581492 h 587486"/>
              <a:gd name="connsiteX5" fmla="*/ 300037 w 6762750"/>
              <a:gd name="connsiteY5" fmla="*/ 557680 h 587486"/>
              <a:gd name="connsiteX6" fmla="*/ 314325 w 6762750"/>
              <a:gd name="connsiteY6" fmla="*/ 548155 h 587486"/>
              <a:gd name="connsiteX7" fmla="*/ 323850 w 6762750"/>
              <a:gd name="connsiteY7" fmla="*/ 533867 h 587486"/>
              <a:gd name="connsiteX8" fmla="*/ 471487 w 6762750"/>
              <a:gd name="connsiteY8" fmla="*/ 543392 h 587486"/>
              <a:gd name="connsiteX9" fmla="*/ 509587 w 6762750"/>
              <a:gd name="connsiteY9" fmla="*/ 510055 h 587486"/>
              <a:gd name="connsiteX10" fmla="*/ 523875 w 6762750"/>
              <a:gd name="connsiteY10" fmla="*/ 486242 h 587486"/>
              <a:gd name="connsiteX11" fmla="*/ 552450 w 6762750"/>
              <a:gd name="connsiteY11" fmla="*/ 481480 h 587486"/>
              <a:gd name="connsiteX12" fmla="*/ 666750 w 6762750"/>
              <a:gd name="connsiteY12" fmla="*/ 481480 h 587486"/>
              <a:gd name="connsiteX13" fmla="*/ 676275 w 6762750"/>
              <a:gd name="connsiteY13" fmla="*/ 467192 h 587486"/>
              <a:gd name="connsiteX14" fmla="*/ 700087 w 6762750"/>
              <a:gd name="connsiteY14" fmla="*/ 457667 h 587486"/>
              <a:gd name="connsiteX15" fmla="*/ 866775 w 6762750"/>
              <a:gd name="connsiteY15" fmla="*/ 438617 h 587486"/>
              <a:gd name="connsiteX16" fmla="*/ 904875 w 6762750"/>
              <a:gd name="connsiteY16" fmla="*/ 405280 h 587486"/>
              <a:gd name="connsiteX17" fmla="*/ 914400 w 6762750"/>
              <a:gd name="connsiteY17" fmla="*/ 386230 h 587486"/>
              <a:gd name="connsiteX18" fmla="*/ 938212 w 6762750"/>
              <a:gd name="connsiteY18" fmla="*/ 381467 h 587486"/>
              <a:gd name="connsiteX19" fmla="*/ 1000125 w 6762750"/>
              <a:gd name="connsiteY19" fmla="*/ 376705 h 587486"/>
              <a:gd name="connsiteX20" fmla="*/ 1028700 w 6762750"/>
              <a:gd name="connsiteY20" fmla="*/ 343367 h 587486"/>
              <a:gd name="connsiteX21" fmla="*/ 1042987 w 6762750"/>
              <a:gd name="connsiteY21" fmla="*/ 338605 h 587486"/>
              <a:gd name="connsiteX22" fmla="*/ 1085850 w 6762750"/>
              <a:gd name="connsiteY22" fmla="*/ 343367 h 587486"/>
              <a:gd name="connsiteX23" fmla="*/ 1109662 w 6762750"/>
              <a:gd name="connsiteY23" fmla="*/ 357655 h 587486"/>
              <a:gd name="connsiteX24" fmla="*/ 1152525 w 6762750"/>
              <a:gd name="connsiteY24" fmla="*/ 362417 h 587486"/>
              <a:gd name="connsiteX25" fmla="*/ 1171575 w 6762750"/>
              <a:gd name="connsiteY25" fmla="*/ 348130 h 587486"/>
              <a:gd name="connsiteX26" fmla="*/ 1200150 w 6762750"/>
              <a:gd name="connsiteY26" fmla="*/ 300505 h 587486"/>
              <a:gd name="connsiteX27" fmla="*/ 1219200 w 6762750"/>
              <a:gd name="connsiteY27" fmla="*/ 295742 h 587486"/>
              <a:gd name="connsiteX28" fmla="*/ 1400175 w 6762750"/>
              <a:gd name="connsiteY28" fmla="*/ 300505 h 587486"/>
              <a:gd name="connsiteX29" fmla="*/ 1419225 w 6762750"/>
              <a:gd name="connsiteY29" fmla="*/ 305267 h 587486"/>
              <a:gd name="connsiteX30" fmla="*/ 1476375 w 6762750"/>
              <a:gd name="connsiteY30" fmla="*/ 319555 h 587486"/>
              <a:gd name="connsiteX31" fmla="*/ 1519237 w 6762750"/>
              <a:gd name="connsiteY31" fmla="*/ 310030 h 587486"/>
              <a:gd name="connsiteX32" fmla="*/ 1538287 w 6762750"/>
              <a:gd name="connsiteY32" fmla="*/ 305267 h 587486"/>
              <a:gd name="connsiteX33" fmla="*/ 1576387 w 6762750"/>
              <a:gd name="connsiteY33" fmla="*/ 290980 h 587486"/>
              <a:gd name="connsiteX34" fmla="*/ 1666875 w 6762750"/>
              <a:gd name="connsiteY34" fmla="*/ 281455 h 587486"/>
              <a:gd name="connsiteX35" fmla="*/ 1757362 w 6762750"/>
              <a:gd name="connsiteY35" fmla="*/ 286217 h 587486"/>
              <a:gd name="connsiteX36" fmla="*/ 1785937 w 6762750"/>
              <a:gd name="connsiteY36" fmla="*/ 290980 h 587486"/>
              <a:gd name="connsiteX37" fmla="*/ 1824037 w 6762750"/>
              <a:gd name="connsiteY37" fmla="*/ 310030 h 587486"/>
              <a:gd name="connsiteX38" fmla="*/ 1909762 w 6762750"/>
              <a:gd name="connsiteY38" fmla="*/ 305267 h 587486"/>
              <a:gd name="connsiteX39" fmla="*/ 1943100 w 6762750"/>
              <a:gd name="connsiteY39" fmla="*/ 290980 h 587486"/>
              <a:gd name="connsiteX40" fmla="*/ 1957387 w 6762750"/>
              <a:gd name="connsiteY40" fmla="*/ 271930 h 587486"/>
              <a:gd name="connsiteX41" fmla="*/ 2171700 w 6762750"/>
              <a:gd name="connsiteY41" fmla="*/ 267167 h 587486"/>
              <a:gd name="connsiteX42" fmla="*/ 2190750 w 6762750"/>
              <a:gd name="connsiteY42" fmla="*/ 257642 h 587486"/>
              <a:gd name="connsiteX43" fmla="*/ 2233612 w 6762750"/>
              <a:gd name="connsiteY43" fmla="*/ 243355 h 587486"/>
              <a:gd name="connsiteX44" fmla="*/ 2324100 w 6762750"/>
              <a:gd name="connsiteY44" fmla="*/ 248117 h 587486"/>
              <a:gd name="connsiteX45" fmla="*/ 2376487 w 6762750"/>
              <a:gd name="connsiteY45" fmla="*/ 257642 h 587486"/>
              <a:gd name="connsiteX46" fmla="*/ 2414587 w 6762750"/>
              <a:gd name="connsiteY46" fmla="*/ 252880 h 587486"/>
              <a:gd name="connsiteX47" fmla="*/ 2419350 w 6762750"/>
              <a:gd name="connsiteY47" fmla="*/ 238592 h 587486"/>
              <a:gd name="connsiteX48" fmla="*/ 2438400 w 6762750"/>
              <a:gd name="connsiteY48" fmla="*/ 224305 h 587486"/>
              <a:gd name="connsiteX49" fmla="*/ 2495550 w 6762750"/>
              <a:gd name="connsiteY49" fmla="*/ 214780 h 587486"/>
              <a:gd name="connsiteX50" fmla="*/ 2576512 w 6762750"/>
              <a:gd name="connsiteY50" fmla="*/ 205255 h 587486"/>
              <a:gd name="connsiteX51" fmla="*/ 2633662 w 6762750"/>
              <a:gd name="connsiteY51" fmla="*/ 195730 h 587486"/>
              <a:gd name="connsiteX52" fmla="*/ 2681287 w 6762750"/>
              <a:gd name="connsiteY52" fmla="*/ 200492 h 587486"/>
              <a:gd name="connsiteX53" fmla="*/ 2719387 w 6762750"/>
              <a:gd name="connsiteY53" fmla="*/ 210017 h 587486"/>
              <a:gd name="connsiteX54" fmla="*/ 2824162 w 6762750"/>
              <a:gd name="connsiteY54" fmla="*/ 205255 h 587486"/>
              <a:gd name="connsiteX55" fmla="*/ 2890837 w 6762750"/>
              <a:gd name="connsiteY55" fmla="*/ 176680 h 587486"/>
              <a:gd name="connsiteX56" fmla="*/ 2933700 w 6762750"/>
              <a:gd name="connsiteY56" fmla="*/ 162392 h 587486"/>
              <a:gd name="connsiteX57" fmla="*/ 2986087 w 6762750"/>
              <a:gd name="connsiteY57" fmla="*/ 152867 h 587486"/>
              <a:gd name="connsiteX58" fmla="*/ 3000375 w 6762750"/>
              <a:gd name="connsiteY58" fmla="*/ 148105 h 587486"/>
              <a:gd name="connsiteX59" fmla="*/ 3128962 w 6762750"/>
              <a:gd name="connsiteY59" fmla="*/ 152867 h 587486"/>
              <a:gd name="connsiteX60" fmla="*/ 3209925 w 6762750"/>
              <a:gd name="connsiteY60" fmla="*/ 157630 h 587486"/>
              <a:gd name="connsiteX61" fmla="*/ 3343275 w 6762750"/>
              <a:gd name="connsiteY61" fmla="*/ 162392 h 587486"/>
              <a:gd name="connsiteX62" fmla="*/ 3414712 w 6762750"/>
              <a:gd name="connsiteY62" fmla="*/ 162392 h 587486"/>
              <a:gd name="connsiteX63" fmla="*/ 3490912 w 6762750"/>
              <a:gd name="connsiteY63" fmla="*/ 148105 h 587486"/>
              <a:gd name="connsiteX64" fmla="*/ 3519487 w 6762750"/>
              <a:gd name="connsiteY64" fmla="*/ 143342 h 587486"/>
              <a:gd name="connsiteX65" fmla="*/ 3538537 w 6762750"/>
              <a:gd name="connsiteY65" fmla="*/ 133817 h 587486"/>
              <a:gd name="connsiteX66" fmla="*/ 3586162 w 6762750"/>
              <a:gd name="connsiteY66" fmla="*/ 129055 h 587486"/>
              <a:gd name="connsiteX67" fmla="*/ 3633787 w 6762750"/>
              <a:gd name="connsiteY67" fmla="*/ 119530 h 587486"/>
              <a:gd name="connsiteX68" fmla="*/ 3676650 w 6762750"/>
              <a:gd name="connsiteY68" fmla="*/ 100480 h 587486"/>
              <a:gd name="connsiteX69" fmla="*/ 3700462 w 6762750"/>
              <a:gd name="connsiteY69" fmla="*/ 86192 h 587486"/>
              <a:gd name="connsiteX70" fmla="*/ 3752850 w 6762750"/>
              <a:gd name="connsiteY70" fmla="*/ 76667 h 587486"/>
              <a:gd name="connsiteX71" fmla="*/ 3771900 w 6762750"/>
              <a:gd name="connsiteY71" fmla="*/ 86192 h 587486"/>
              <a:gd name="connsiteX72" fmla="*/ 3786187 w 6762750"/>
              <a:gd name="connsiteY72" fmla="*/ 100480 h 587486"/>
              <a:gd name="connsiteX73" fmla="*/ 3971925 w 6762750"/>
              <a:gd name="connsiteY73" fmla="*/ 95717 h 587486"/>
              <a:gd name="connsiteX74" fmla="*/ 4024312 w 6762750"/>
              <a:gd name="connsiteY74" fmla="*/ 105242 h 587486"/>
              <a:gd name="connsiteX75" fmla="*/ 4076700 w 6762750"/>
              <a:gd name="connsiteY75" fmla="*/ 119530 h 587486"/>
              <a:gd name="connsiteX76" fmla="*/ 4129087 w 6762750"/>
              <a:gd name="connsiteY76" fmla="*/ 114767 h 587486"/>
              <a:gd name="connsiteX77" fmla="*/ 4248150 w 6762750"/>
              <a:gd name="connsiteY77" fmla="*/ 86192 h 587486"/>
              <a:gd name="connsiteX78" fmla="*/ 4300537 w 6762750"/>
              <a:gd name="connsiteY78" fmla="*/ 81430 h 587486"/>
              <a:gd name="connsiteX79" fmla="*/ 4319587 w 6762750"/>
              <a:gd name="connsiteY79" fmla="*/ 76667 h 587486"/>
              <a:gd name="connsiteX80" fmla="*/ 4333875 w 6762750"/>
              <a:gd name="connsiteY80" fmla="*/ 67142 h 587486"/>
              <a:gd name="connsiteX81" fmla="*/ 4438650 w 6762750"/>
              <a:gd name="connsiteY81" fmla="*/ 86192 h 587486"/>
              <a:gd name="connsiteX82" fmla="*/ 4681537 w 6762750"/>
              <a:gd name="connsiteY82" fmla="*/ 86192 h 587486"/>
              <a:gd name="connsiteX83" fmla="*/ 4695825 w 6762750"/>
              <a:gd name="connsiteY83" fmla="*/ 95717 h 587486"/>
              <a:gd name="connsiteX84" fmla="*/ 4733925 w 6762750"/>
              <a:gd name="connsiteY84" fmla="*/ 81430 h 587486"/>
              <a:gd name="connsiteX85" fmla="*/ 4752975 w 6762750"/>
              <a:gd name="connsiteY85" fmla="*/ 71905 h 587486"/>
              <a:gd name="connsiteX86" fmla="*/ 4814887 w 6762750"/>
              <a:gd name="connsiteY86" fmla="*/ 62380 h 587486"/>
              <a:gd name="connsiteX87" fmla="*/ 4895850 w 6762750"/>
              <a:gd name="connsiteY87" fmla="*/ 71905 h 587486"/>
              <a:gd name="connsiteX88" fmla="*/ 4986337 w 6762750"/>
              <a:gd name="connsiteY88" fmla="*/ 81430 h 587486"/>
              <a:gd name="connsiteX89" fmla="*/ 5005387 w 6762750"/>
              <a:gd name="connsiteY89" fmla="*/ 86192 h 587486"/>
              <a:gd name="connsiteX90" fmla="*/ 5038725 w 6762750"/>
              <a:gd name="connsiteY90" fmla="*/ 90955 h 587486"/>
              <a:gd name="connsiteX91" fmla="*/ 5229225 w 6762750"/>
              <a:gd name="connsiteY91" fmla="*/ 81430 h 587486"/>
              <a:gd name="connsiteX92" fmla="*/ 5257800 w 6762750"/>
              <a:gd name="connsiteY92" fmla="*/ 86192 h 587486"/>
              <a:gd name="connsiteX93" fmla="*/ 5319712 w 6762750"/>
              <a:gd name="connsiteY93" fmla="*/ 110005 h 587486"/>
              <a:gd name="connsiteX94" fmla="*/ 5343525 w 6762750"/>
              <a:gd name="connsiteY94" fmla="*/ 124292 h 587486"/>
              <a:gd name="connsiteX95" fmla="*/ 5395912 w 6762750"/>
              <a:gd name="connsiteY95" fmla="*/ 138580 h 587486"/>
              <a:gd name="connsiteX96" fmla="*/ 5424487 w 6762750"/>
              <a:gd name="connsiteY96" fmla="*/ 133817 h 587486"/>
              <a:gd name="connsiteX97" fmla="*/ 5514975 w 6762750"/>
              <a:gd name="connsiteY97" fmla="*/ 124292 h 587486"/>
              <a:gd name="connsiteX98" fmla="*/ 5553075 w 6762750"/>
              <a:gd name="connsiteY98" fmla="*/ 114767 h 587486"/>
              <a:gd name="connsiteX99" fmla="*/ 5605462 w 6762750"/>
              <a:gd name="connsiteY99" fmla="*/ 119530 h 587486"/>
              <a:gd name="connsiteX100" fmla="*/ 5629275 w 6762750"/>
              <a:gd name="connsiteY100" fmla="*/ 124292 h 587486"/>
              <a:gd name="connsiteX101" fmla="*/ 5672137 w 6762750"/>
              <a:gd name="connsiteY101" fmla="*/ 119530 h 587486"/>
              <a:gd name="connsiteX102" fmla="*/ 5686425 w 6762750"/>
              <a:gd name="connsiteY102" fmla="*/ 110005 h 587486"/>
              <a:gd name="connsiteX103" fmla="*/ 5710237 w 6762750"/>
              <a:gd name="connsiteY103" fmla="*/ 100480 h 587486"/>
              <a:gd name="connsiteX104" fmla="*/ 5795962 w 6762750"/>
              <a:gd name="connsiteY104" fmla="*/ 71905 h 587486"/>
              <a:gd name="connsiteX105" fmla="*/ 5843587 w 6762750"/>
              <a:gd name="connsiteY105" fmla="*/ 86192 h 587486"/>
              <a:gd name="connsiteX106" fmla="*/ 5953125 w 6762750"/>
              <a:gd name="connsiteY106" fmla="*/ 95717 h 587486"/>
              <a:gd name="connsiteX107" fmla="*/ 6010275 w 6762750"/>
              <a:gd name="connsiteY107" fmla="*/ 81430 h 587486"/>
              <a:gd name="connsiteX108" fmla="*/ 6162675 w 6762750"/>
              <a:gd name="connsiteY108" fmla="*/ 33805 h 587486"/>
              <a:gd name="connsiteX109" fmla="*/ 6176962 w 6762750"/>
              <a:gd name="connsiteY109" fmla="*/ 81430 h 587486"/>
              <a:gd name="connsiteX110" fmla="*/ 6210300 w 6762750"/>
              <a:gd name="connsiteY110" fmla="*/ 90955 h 587486"/>
              <a:gd name="connsiteX111" fmla="*/ 6229350 w 6762750"/>
              <a:gd name="connsiteY111" fmla="*/ 100480 h 587486"/>
              <a:gd name="connsiteX112" fmla="*/ 6248400 w 6762750"/>
              <a:gd name="connsiteY112" fmla="*/ 105242 h 587486"/>
              <a:gd name="connsiteX113" fmla="*/ 6281737 w 6762750"/>
              <a:gd name="connsiteY113" fmla="*/ 119530 h 587486"/>
              <a:gd name="connsiteX114" fmla="*/ 6305550 w 6762750"/>
              <a:gd name="connsiteY114" fmla="*/ 86192 h 587486"/>
              <a:gd name="connsiteX115" fmla="*/ 6319837 w 6762750"/>
              <a:gd name="connsiteY115" fmla="*/ 81430 h 587486"/>
              <a:gd name="connsiteX116" fmla="*/ 6376987 w 6762750"/>
              <a:gd name="connsiteY116" fmla="*/ 71905 h 587486"/>
              <a:gd name="connsiteX117" fmla="*/ 6424612 w 6762750"/>
              <a:gd name="connsiteY117" fmla="*/ 57617 h 587486"/>
              <a:gd name="connsiteX118" fmla="*/ 6453187 w 6762750"/>
              <a:gd name="connsiteY118" fmla="*/ 71905 h 587486"/>
              <a:gd name="connsiteX119" fmla="*/ 6467475 w 6762750"/>
              <a:gd name="connsiteY119" fmla="*/ 76667 h 587486"/>
              <a:gd name="connsiteX120" fmla="*/ 6481762 w 6762750"/>
              <a:gd name="connsiteY120" fmla="*/ 86192 h 587486"/>
              <a:gd name="connsiteX121" fmla="*/ 6624637 w 6762750"/>
              <a:gd name="connsiteY121" fmla="*/ 86192 h 587486"/>
              <a:gd name="connsiteX122" fmla="*/ 6657975 w 6762750"/>
              <a:gd name="connsiteY122" fmla="*/ 52855 h 587486"/>
              <a:gd name="connsiteX123" fmla="*/ 6667500 w 6762750"/>
              <a:gd name="connsiteY123" fmla="*/ 38567 h 587486"/>
              <a:gd name="connsiteX124" fmla="*/ 6700837 w 6762750"/>
              <a:gd name="connsiteY124" fmla="*/ 14755 h 587486"/>
              <a:gd name="connsiteX125" fmla="*/ 6734175 w 6762750"/>
              <a:gd name="connsiteY125" fmla="*/ 467 h 587486"/>
              <a:gd name="connsiteX126" fmla="*/ 6762750 w 6762750"/>
              <a:gd name="connsiteY126" fmla="*/ 467 h 587486"/>
              <a:gd name="connsiteX127" fmla="*/ 6762750 w 6762750"/>
              <a:gd name="connsiteY127" fmla="*/ 586255 h 587486"/>
              <a:gd name="connsiteX128" fmla="*/ 0 w 6762750"/>
              <a:gd name="connsiteY128" fmla="*/ 571967 h 587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6762750" h="587486">
                <a:moveTo>
                  <a:pt x="0" y="571967"/>
                </a:moveTo>
                <a:lnTo>
                  <a:pt x="0" y="571967"/>
                </a:lnTo>
                <a:cubicBezTo>
                  <a:pt x="26987" y="567205"/>
                  <a:pt x="53670" y="560161"/>
                  <a:pt x="80962" y="557680"/>
                </a:cubicBezTo>
                <a:cubicBezTo>
                  <a:pt x="89024" y="556947"/>
                  <a:pt x="98188" y="557737"/>
                  <a:pt x="104775" y="562442"/>
                </a:cubicBezTo>
                <a:cubicBezTo>
                  <a:pt x="110552" y="566568"/>
                  <a:pt x="111125" y="575142"/>
                  <a:pt x="114300" y="581492"/>
                </a:cubicBezTo>
                <a:cubicBezTo>
                  <a:pt x="310713" y="575716"/>
                  <a:pt x="229480" y="610598"/>
                  <a:pt x="300037" y="557680"/>
                </a:cubicBezTo>
                <a:cubicBezTo>
                  <a:pt x="304616" y="554246"/>
                  <a:pt x="309562" y="551330"/>
                  <a:pt x="314325" y="548155"/>
                </a:cubicBezTo>
                <a:cubicBezTo>
                  <a:pt x="317500" y="543392"/>
                  <a:pt x="320186" y="538264"/>
                  <a:pt x="323850" y="533867"/>
                </a:cubicBezTo>
                <a:cubicBezTo>
                  <a:pt x="363360" y="486455"/>
                  <a:pt x="376463" y="526424"/>
                  <a:pt x="471487" y="543392"/>
                </a:cubicBezTo>
                <a:cubicBezTo>
                  <a:pt x="496474" y="530898"/>
                  <a:pt x="490619" y="537152"/>
                  <a:pt x="509587" y="510055"/>
                </a:cubicBezTo>
                <a:cubicBezTo>
                  <a:pt x="514896" y="502472"/>
                  <a:pt x="516173" y="491377"/>
                  <a:pt x="523875" y="486242"/>
                </a:cubicBezTo>
                <a:cubicBezTo>
                  <a:pt x="531910" y="480886"/>
                  <a:pt x="542925" y="483067"/>
                  <a:pt x="552450" y="481480"/>
                </a:cubicBezTo>
                <a:cubicBezTo>
                  <a:pt x="602458" y="492593"/>
                  <a:pt x="607568" y="498887"/>
                  <a:pt x="666750" y="481480"/>
                </a:cubicBezTo>
                <a:cubicBezTo>
                  <a:pt x="672241" y="479865"/>
                  <a:pt x="671617" y="470519"/>
                  <a:pt x="676275" y="467192"/>
                </a:cubicBezTo>
                <a:cubicBezTo>
                  <a:pt x="683231" y="462223"/>
                  <a:pt x="691722" y="459428"/>
                  <a:pt x="700087" y="457667"/>
                </a:cubicBezTo>
                <a:cubicBezTo>
                  <a:pt x="741320" y="448986"/>
                  <a:pt x="831815" y="441947"/>
                  <a:pt x="866775" y="438617"/>
                </a:cubicBezTo>
                <a:cubicBezTo>
                  <a:pt x="883845" y="427237"/>
                  <a:pt x="889875" y="424565"/>
                  <a:pt x="904875" y="405280"/>
                </a:cubicBezTo>
                <a:cubicBezTo>
                  <a:pt x="909234" y="399676"/>
                  <a:pt x="908623" y="390357"/>
                  <a:pt x="914400" y="386230"/>
                </a:cubicBezTo>
                <a:cubicBezTo>
                  <a:pt x="920987" y="381525"/>
                  <a:pt x="930167" y="382361"/>
                  <a:pt x="938212" y="381467"/>
                </a:cubicBezTo>
                <a:cubicBezTo>
                  <a:pt x="958784" y="379181"/>
                  <a:pt x="979487" y="378292"/>
                  <a:pt x="1000125" y="376705"/>
                </a:cubicBezTo>
                <a:cubicBezTo>
                  <a:pt x="1006728" y="367901"/>
                  <a:pt x="1018749" y="350001"/>
                  <a:pt x="1028700" y="343367"/>
                </a:cubicBezTo>
                <a:cubicBezTo>
                  <a:pt x="1032877" y="340582"/>
                  <a:pt x="1038225" y="340192"/>
                  <a:pt x="1042987" y="338605"/>
                </a:cubicBezTo>
                <a:cubicBezTo>
                  <a:pt x="1057275" y="340192"/>
                  <a:pt x="1072028" y="339418"/>
                  <a:pt x="1085850" y="343367"/>
                </a:cubicBezTo>
                <a:cubicBezTo>
                  <a:pt x="1094750" y="345910"/>
                  <a:pt x="1100762" y="355112"/>
                  <a:pt x="1109662" y="357655"/>
                </a:cubicBezTo>
                <a:cubicBezTo>
                  <a:pt x="1123484" y="361604"/>
                  <a:pt x="1138237" y="360830"/>
                  <a:pt x="1152525" y="362417"/>
                </a:cubicBezTo>
                <a:cubicBezTo>
                  <a:pt x="1158875" y="357655"/>
                  <a:pt x="1166409" y="354156"/>
                  <a:pt x="1171575" y="348130"/>
                </a:cubicBezTo>
                <a:cubicBezTo>
                  <a:pt x="1180092" y="338193"/>
                  <a:pt x="1187042" y="303782"/>
                  <a:pt x="1200150" y="300505"/>
                </a:cubicBezTo>
                <a:lnTo>
                  <a:pt x="1219200" y="295742"/>
                </a:lnTo>
                <a:cubicBezTo>
                  <a:pt x="1279525" y="297330"/>
                  <a:pt x="1339897" y="297635"/>
                  <a:pt x="1400175" y="300505"/>
                </a:cubicBezTo>
                <a:cubicBezTo>
                  <a:pt x="1406713" y="300816"/>
                  <a:pt x="1412910" y="303545"/>
                  <a:pt x="1419225" y="305267"/>
                </a:cubicBezTo>
                <a:cubicBezTo>
                  <a:pt x="1467697" y="318486"/>
                  <a:pt x="1436080" y="311495"/>
                  <a:pt x="1476375" y="319555"/>
                </a:cubicBezTo>
                <a:lnTo>
                  <a:pt x="1519237" y="310030"/>
                </a:lnTo>
                <a:cubicBezTo>
                  <a:pt x="1525615" y="308558"/>
                  <a:pt x="1532158" y="307565"/>
                  <a:pt x="1538287" y="305267"/>
                </a:cubicBezTo>
                <a:cubicBezTo>
                  <a:pt x="1562167" y="296312"/>
                  <a:pt x="1551394" y="294240"/>
                  <a:pt x="1576387" y="290980"/>
                </a:cubicBezTo>
                <a:cubicBezTo>
                  <a:pt x="1606462" y="287057"/>
                  <a:pt x="1636712" y="284630"/>
                  <a:pt x="1666875" y="281455"/>
                </a:cubicBezTo>
                <a:cubicBezTo>
                  <a:pt x="1697037" y="283042"/>
                  <a:pt x="1727254" y="283808"/>
                  <a:pt x="1757362" y="286217"/>
                </a:cubicBezTo>
                <a:cubicBezTo>
                  <a:pt x="1766988" y="286987"/>
                  <a:pt x="1776843" y="287732"/>
                  <a:pt x="1785937" y="290980"/>
                </a:cubicBezTo>
                <a:cubicBezTo>
                  <a:pt x="1799309" y="295756"/>
                  <a:pt x="1811337" y="303680"/>
                  <a:pt x="1824037" y="310030"/>
                </a:cubicBezTo>
                <a:cubicBezTo>
                  <a:pt x="1852612" y="308442"/>
                  <a:pt x="1881502" y="309789"/>
                  <a:pt x="1909762" y="305267"/>
                </a:cubicBezTo>
                <a:cubicBezTo>
                  <a:pt x="1921700" y="303357"/>
                  <a:pt x="1933195" y="297913"/>
                  <a:pt x="1943100" y="290980"/>
                </a:cubicBezTo>
                <a:cubicBezTo>
                  <a:pt x="1949603" y="286428"/>
                  <a:pt x="1949492" y="272752"/>
                  <a:pt x="1957387" y="271930"/>
                </a:cubicBezTo>
                <a:cubicBezTo>
                  <a:pt x="2028458" y="264527"/>
                  <a:pt x="2100262" y="268755"/>
                  <a:pt x="2171700" y="267167"/>
                </a:cubicBezTo>
                <a:cubicBezTo>
                  <a:pt x="2178050" y="263992"/>
                  <a:pt x="2183950" y="259682"/>
                  <a:pt x="2190750" y="257642"/>
                </a:cubicBezTo>
                <a:cubicBezTo>
                  <a:pt x="2237414" y="243643"/>
                  <a:pt x="2203915" y="263154"/>
                  <a:pt x="2233612" y="243355"/>
                </a:cubicBezTo>
                <a:cubicBezTo>
                  <a:pt x="2263775" y="244942"/>
                  <a:pt x="2293992" y="245708"/>
                  <a:pt x="2324100" y="248117"/>
                </a:cubicBezTo>
                <a:cubicBezTo>
                  <a:pt x="2334246" y="248929"/>
                  <a:pt x="2365347" y="255414"/>
                  <a:pt x="2376487" y="257642"/>
                </a:cubicBezTo>
                <a:cubicBezTo>
                  <a:pt x="2389187" y="256055"/>
                  <a:pt x="2402891" y="258078"/>
                  <a:pt x="2414587" y="252880"/>
                </a:cubicBezTo>
                <a:cubicBezTo>
                  <a:pt x="2419175" y="250841"/>
                  <a:pt x="2416136" y="242449"/>
                  <a:pt x="2419350" y="238592"/>
                </a:cubicBezTo>
                <a:cubicBezTo>
                  <a:pt x="2424431" y="232494"/>
                  <a:pt x="2430824" y="226672"/>
                  <a:pt x="2438400" y="224305"/>
                </a:cubicBezTo>
                <a:cubicBezTo>
                  <a:pt x="2456834" y="218545"/>
                  <a:pt x="2476386" y="217176"/>
                  <a:pt x="2495550" y="214780"/>
                </a:cubicBezTo>
                <a:lnTo>
                  <a:pt x="2576512" y="205255"/>
                </a:lnTo>
                <a:cubicBezTo>
                  <a:pt x="2618625" y="200301"/>
                  <a:pt x="2603465" y="203279"/>
                  <a:pt x="2633662" y="195730"/>
                </a:cubicBezTo>
                <a:cubicBezTo>
                  <a:pt x="2649537" y="197317"/>
                  <a:pt x="2665550" y="197869"/>
                  <a:pt x="2681287" y="200492"/>
                </a:cubicBezTo>
                <a:cubicBezTo>
                  <a:pt x="2694200" y="202644"/>
                  <a:pt x="2719387" y="210017"/>
                  <a:pt x="2719387" y="210017"/>
                </a:cubicBezTo>
                <a:cubicBezTo>
                  <a:pt x="2754312" y="208430"/>
                  <a:pt x="2789304" y="207936"/>
                  <a:pt x="2824162" y="205255"/>
                </a:cubicBezTo>
                <a:cubicBezTo>
                  <a:pt x="2848764" y="203363"/>
                  <a:pt x="2868993" y="183962"/>
                  <a:pt x="2890837" y="176680"/>
                </a:cubicBezTo>
                <a:cubicBezTo>
                  <a:pt x="2905125" y="171917"/>
                  <a:pt x="2918844" y="164868"/>
                  <a:pt x="2933700" y="162392"/>
                </a:cubicBezTo>
                <a:cubicBezTo>
                  <a:pt x="2946455" y="160266"/>
                  <a:pt x="2972760" y="156199"/>
                  <a:pt x="2986087" y="152867"/>
                </a:cubicBezTo>
                <a:cubicBezTo>
                  <a:pt x="2990957" y="151649"/>
                  <a:pt x="2995612" y="149692"/>
                  <a:pt x="3000375" y="148105"/>
                </a:cubicBezTo>
                <a:lnTo>
                  <a:pt x="3128962" y="152867"/>
                </a:lnTo>
                <a:cubicBezTo>
                  <a:pt x="3155968" y="154095"/>
                  <a:pt x="3182917" y="156430"/>
                  <a:pt x="3209925" y="157630"/>
                </a:cubicBezTo>
                <a:lnTo>
                  <a:pt x="3343275" y="162392"/>
                </a:lnTo>
                <a:cubicBezTo>
                  <a:pt x="3374881" y="172929"/>
                  <a:pt x="3355665" y="168607"/>
                  <a:pt x="3414712" y="162392"/>
                </a:cubicBezTo>
                <a:cubicBezTo>
                  <a:pt x="3453249" y="158335"/>
                  <a:pt x="3449203" y="156447"/>
                  <a:pt x="3490912" y="148105"/>
                </a:cubicBezTo>
                <a:cubicBezTo>
                  <a:pt x="3500381" y="146211"/>
                  <a:pt x="3509962" y="144930"/>
                  <a:pt x="3519487" y="143342"/>
                </a:cubicBezTo>
                <a:cubicBezTo>
                  <a:pt x="3525837" y="140167"/>
                  <a:pt x="3531595" y="135305"/>
                  <a:pt x="3538537" y="133817"/>
                </a:cubicBezTo>
                <a:cubicBezTo>
                  <a:pt x="3554137" y="130474"/>
                  <a:pt x="3570331" y="131034"/>
                  <a:pt x="3586162" y="129055"/>
                </a:cubicBezTo>
                <a:cubicBezTo>
                  <a:pt x="3597410" y="127649"/>
                  <a:pt x="3621490" y="123629"/>
                  <a:pt x="3633787" y="119530"/>
                </a:cubicBezTo>
                <a:cubicBezTo>
                  <a:pt x="3647032" y="115115"/>
                  <a:pt x="3664203" y="107395"/>
                  <a:pt x="3676650" y="100480"/>
                </a:cubicBezTo>
                <a:cubicBezTo>
                  <a:pt x="3684742" y="95984"/>
                  <a:pt x="3691627" y="88953"/>
                  <a:pt x="3700462" y="86192"/>
                </a:cubicBezTo>
                <a:cubicBezTo>
                  <a:pt x="3717403" y="80898"/>
                  <a:pt x="3735387" y="79842"/>
                  <a:pt x="3752850" y="76667"/>
                </a:cubicBezTo>
                <a:cubicBezTo>
                  <a:pt x="3759200" y="79842"/>
                  <a:pt x="3766123" y="82065"/>
                  <a:pt x="3771900" y="86192"/>
                </a:cubicBezTo>
                <a:cubicBezTo>
                  <a:pt x="3777381" y="90107"/>
                  <a:pt x="3779459" y="100160"/>
                  <a:pt x="3786187" y="100480"/>
                </a:cubicBezTo>
                <a:cubicBezTo>
                  <a:pt x="3848050" y="103426"/>
                  <a:pt x="3910012" y="97305"/>
                  <a:pt x="3971925" y="95717"/>
                </a:cubicBezTo>
                <a:cubicBezTo>
                  <a:pt x="3989387" y="98892"/>
                  <a:pt x="4007005" y="101308"/>
                  <a:pt x="4024312" y="105242"/>
                </a:cubicBezTo>
                <a:cubicBezTo>
                  <a:pt x="4041962" y="109254"/>
                  <a:pt x="4058674" y="117891"/>
                  <a:pt x="4076700" y="119530"/>
                </a:cubicBezTo>
                <a:lnTo>
                  <a:pt x="4129087" y="114767"/>
                </a:lnTo>
                <a:cubicBezTo>
                  <a:pt x="4173732" y="102011"/>
                  <a:pt x="4193792" y="95564"/>
                  <a:pt x="4248150" y="86192"/>
                </a:cubicBezTo>
                <a:cubicBezTo>
                  <a:pt x="4265429" y="83213"/>
                  <a:pt x="4283075" y="83017"/>
                  <a:pt x="4300537" y="81430"/>
                </a:cubicBezTo>
                <a:cubicBezTo>
                  <a:pt x="4306887" y="79842"/>
                  <a:pt x="4313571" y="79245"/>
                  <a:pt x="4319587" y="76667"/>
                </a:cubicBezTo>
                <a:cubicBezTo>
                  <a:pt x="4324848" y="74412"/>
                  <a:pt x="4328158" y="66856"/>
                  <a:pt x="4333875" y="67142"/>
                </a:cubicBezTo>
                <a:cubicBezTo>
                  <a:pt x="4347809" y="67839"/>
                  <a:pt x="4410118" y="80486"/>
                  <a:pt x="4438650" y="86192"/>
                </a:cubicBezTo>
                <a:cubicBezTo>
                  <a:pt x="4551897" y="78382"/>
                  <a:pt x="4576288" y="69352"/>
                  <a:pt x="4681537" y="86192"/>
                </a:cubicBezTo>
                <a:cubicBezTo>
                  <a:pt x="4687189" y="87096"/>
                  <a:pt x="4691062" y="92542"/>
                  <a:pt x="4695825" y="95717"/>
                </a:cubicBezTo>
                <a:cubicBezTo>
                  <a:pt x="4711535" y="90481"/>
                  <a:pt x="4716840" y="89023"/>
                  <a:pt x="4733925" y="81430"/>
                </a:cubicBezTo>
                <a:cubicBezTo>
                  <a:pt x="4740413" y="78547"/>
                  <a:pt x="4746064" y="73531"/>
                  <a:pt x="4752975" y="71905"/>
                </a:cubicBezTo>
                <a:cubicBezTo>
                  <a:pt x="4773300" y="67123"/>
                  <a:pt x="4794250" y="65555"/>
                  <a:pt x="4814887" y="62380"/>
                </a:cubicBezTo>
                <a:lnTo>
                  <a:pt x="4895850" y="71905"/>
                </a:lnTo>
                <a:cubicBezTo>
                  <a:pt x="4925548" y="75087"/>
                  <a:pt x="4956703" y="76491"/>
                  <a:pt x="4986337" y="81430"/>
                </a:cubicBezTo>
                <a:cubicBezTo>
                  <a:pt x="4992793" y="82506"/>
                  <a:pt x="4998947" y="85021"/>
                  <a:pt x="5005387" y="86192"/>
                </a:cubicBezTo>
                <a:cubicBezTo>
                  <a:pt x="5016431" y="88200"/>
                  <a:pt x="5027612" y="89367"/>
                  <a:pt x="5038725" y="90955"/>
                </a:cubicBezTo>
                <a:cubicBezTo>
                  <a:pt x="5112125" y="84838"/>
                  <a:pt x="5142095" y="81430"/>
                  <a:pt x="5229225" y="81430"/>
                </a:cubicBezTo>
                <a:cubicBezTo>
                  <a:pt x="5238881" y="81430"/>
                  <a:pt x="5248275" y="84605"/>
                  <a:pt x="5257800" y="86192"/>
                </a:cubicBezTo>
                <a:cubicBezTo>
                  <a:pt x="5297984" y="116331"/>
                  <a:pt x="5251723" y="85724"/>
                  <a:pt x="5319712" y="110005"/>
                </a:cubicBezTo>
                <a:cubicBezTo>
                  <a:pt x="5328429" y="113118"/>
                  <a:pt x="5335246" y="120152"/>
                  <a:pt x="5343525" y="124292"/>
                </a:cubicBezTo>
                <a:cubicBezTo>
                  <a:pt x="5366470" y="135764"/>
                  <a:pt x="5370011" y="134263"/>
                  <a:pt x="5395912" y="138580"/>
                </a:cubicBezTo>
                <a:cubicBezTo>
                  <a:pt x="5405437" y="136992"/>
                  <a:pt x="5414899" y="134968"/>
                  <a:pt x="5424487" y="133817"/>
                </a:cubicBezTo>
                <a:cubicBezTo>
                  <a:pt x="5454600" y="130203"/>
                  <a:pt x="5484973" y="128737"/>
                  <a:pt x="5514975" y="124292"/>
                </a:cubicBezTo>
                <a:cubicBezTo>
                  <a:pt x="5527925" y="122374"/>
                  <a:pt x="5540375" y="117942"/>
                  <a:pt x="5553075" y="114767"/>
                </a:cubicBezTo>
                <a:cubicBezTo>
                  <a:pt x="5570537" y="116355"/>
                  <a:pt x="5588063" y="117355"/>
                  <a:pt x="5605462" y="119530"/>
                </a:cubicBezTo>
                <a:cubicBezTo>
                  <a:pt x="5613494" y="120534"/>
                  <a:pt x="5621180" y="124292"/>
                  <a:pt x="5629275" y="124292"/>
                </a:cubicBezTo>
                <a:cubicBezTo>
                  <a:pt x="5643650" y="124292"/>
                  <a:pt x="5657850" y="121117"/>
                  <a:pt x="5672137" y="119530"/>
                </a:cubicBezTo>
                <a:cubicBezTo>
                  <a:pt x="5676900" y="116355"/>
                  <a:pt x="5681305" y="112565"/>
                  <a:pt x="5686425" y="110005"/>
                </a:cubicBezTo>
                <a:cubicBezTo>
                  <a:pt x="5694071" y="106182"/>
                  <a:pt x="5702163" y="103288"/>
                  <a:pt x="5710237" y="100480"/>
                </a:cubicBezTo>
                <a:cubicBezTo>
                  <a:pt x="5738686" y="90585"/>
                  <a:pt x="5767387" y="81430"/>
                  <a:pt x="5795962" y="71905"/>
                </a:cubicBezTo>
                <a:cubicBezTo>
                  <a:pt x="5880042" y="88719"/>
                  <a:pt x="5757465" y="62703"/>
                  <a:pt x="5843587" y="86192"/>
                </a:cubicBezTo>
                <a:cubicBezTo>
                  <a:pt x="5871442" y="93789"/>
                  <a:pt x="5939195" y="94898"/>
                  <a:pt x="5953125" y="95717"/>
                </a:cubicBezTo>
                <a:cubicBezTo>
                  <a:pt x="5972175" y="90955"/>
                  <a:pt x="5991443" y="86994"/>
                  <a:pt x="6010275" y="81430"/>
                </a:cubicBezTo>
                <a:cubicBezTo>
                  <a:pt x="6061317" y="66350"/>
                  <a:pt x="6162675" y="33805"/>
                  <a:pt x="6162675" y="33805"/>
                </a:cubicBezTo>
                <a:cubicBezTo>
                  <a:pt x="6163897" y="41140"/>
                  <a:pt x="6166579" y="74508"/>
                  <a:pt x="6176962" y="81430"/>
                </a:cubicBezTo>
                <a:cubicBezTo>
                  <a:pt x="6186578" y="87841"/>
                  <a:pt x="6199438" y="87005"/>
                  <a:pt x="6210300" y="90955"/>
                </a:cubicBezTo>
                <a:cubicBezTo>
                  <a:pt x="6216972" y="93381"/>
                  <a:pt x="6222702" y="97987"/>
                  <a:pt x="6229350" y="100480"/>
                </a:cubicBezTo>
                <a:cubicBezTo>
                  <a:pt x="6235479" y="102778"/>
                  <a:pt x="6242249" y="103005"/>
                  <a:pt x="6248400" y="105242"/>
                </a:cubicBezTo>
                <a:cubicBezTo>
                  <a:pt x="6259762" y="109374"/>
                  <a:pt x="6270625" y="114767"/>
                  <a:pt x="6281737" y="119530"/>
                </a:cubicBezTo>
                <a:cubicBezTo>
                  <a:pt x="6326920" y="96939"/>
                  <a:pt x="6277853" y="127737"/>
                  <a:pt x="6305550" y="86192"/>
                </a:cubicBezTo>
                <a:cubicBezTo>
                  <a:pt x="6308335" y="82015"/>
                  <a:pt x="6314915" y="82414"/>
                  <a:pt x="6319837" y="81430"/>
                </a:cubicBezTo>
                <a:cubicBezTo>
                  <a:pt x="6338775" y="77643"/>
                  <a:pt x="6357937" y="75080"/>
                  <a:pt x="6376987" y="71905"/>
                </a:cubicBezTo>
                <a:cubicBezTo>
                  <a:pt x="6391312" y="66175"/>
                  <a:pt x="6408517" y="57617"/>
                  <a:pt x="6424612" y="57617"/>
                </a:cubicBezTo>
                <a:cubicBezTo>
                  <a:pt x="6436583" y="57617"/>
                  <a:pt x="6443555" y="67089"/>
                  <a:pt x="6453187" y="71905"/>
                </a:cubicBezTo>
                <a:cubicBezTo>
                  <a:pt x="6457677" y="74150"/>
                  <a:pt x="6462712" y="75080"/>
                  <a:pt x="6467475" y="76667"/>
                </a:cubicBezTo>
                <a:cubicBezTo>
                  <a:pt x="6472237" y="79842"/>
                  <a:pt x="6476332" y="84382"/>
                  <a:pt x="6481762" y="86192"/>
                </a:cubicBezTo>
                <a:cubicBezTo>
                  <a:pt x="6518536" y="98450"/>
                  <a:pt x="6616850" y="86516"/>
                  <a:pt x="6624637" y="86192"/>
                </a:cubicBezTo>
                <a:cubicBezTo>
                  <a:pt x="6635750" y="75080"/>
                  <a:pt x="6649258" y="65931"/>
                  <a:pt x="6657975" y="52855"/>
                </a:cubicBezTo>
                <a:cubicBezTo>
                  <a:pt x="6661150" y="48092"/>
                  <a:pt x="6663453" y="42614"/>
                  <a:pt x="6667500" y="38567"/>
                </a:cubicBezTo>
                <a:cubicBezTo>
                  <a:pt x="6670905" y="35162"/>
                  <a:pt x="6694530" y="18359"/>
                  <a:pt x="6700837" y="14755"/>
                </a:cubicBezTo>
                <a:cubicBezTo>
                  <a:pt x="6706371" y="11593"/>
                  <a:pt x="6725885" y="1388"/>
                  <a:pt x="6734175" y="467"/>
                </a:cubicBezTo>
                <a:cubicBezTo>
                  <a:pt x="6743642" y="-585"/>
                  <a:pt x="6753225" y="467"/>
                  <a:pt x="6762750" y="467"/>
                </a:cubicBezTo>
                <a:lnTo>
                  <a:pt x="6762750" y="586255"/>
                </a:lnTo>
                <a:lnTo>
                  <a:pt x="0" y="571967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3847C188-CBBD-5F6F-6423-02A66974C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00" y="1134001"/>
            <a:ext cx="6477000" cy="629458"/>
          </a:xfrm>
        </p:spPr>
        <p:txBody>
          <a:bodyPr anchor="ctr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pic>
        <p:nvPicPr>
          <p:cNvPr id="8" name="Grafik 7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60CB19CE-477D-1852-F7C7-7BF8F524EA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26513"/>
            <a:ext cx="3783088" cy="1266782"/>
          </a:xfrm>
          <a:prstGeom prst="rect">
            <a:avLst/>
          </a:prstGeom>
        </p:spPr>
      </p:pic>
      <p:pic>
        <p:nvPicPr>
          <p:cNvPr id="4" name="Grafik 3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70315C36-2429-69AD-8151-D357909874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26513"/>
            <a:ext cx="3783088" cy="1266782"/>
          </a:xfrm>
          <a:prstGeom prst="rect">
            <a:avLst/>
          </a:prstGeom>
        </p:spPr>
      </p:pic>
      <p:sp>
        <p:nvSpPr>
          <p:cNvPr id="6" name="Inhaltsplatzhalter 3">
            <a:extLst>
              <a:ext uri="{FF2B5EF4-FFF2-40B4-BE49-F238E27FC236}">
                <a16:creationId xmlns="" xmlns:a16="http://schemas.microsoft.com/office/drawing/2014/main" id="{116EA400-30D8-FBD5-B982-4CF4F2E36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3175" y="2257425"/>
            <a:ext cx="4876800" cy="226695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4864E93C-509C-D418-7CCC-206A5F86D4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53175" y="4693294"/>
            <a:ext cx="3601194" cy="1079723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="" xmlns:a16="http://schemas.microsoft.com/office/drawing/2014/main" id="{936BD5FA-7B2B-4A6C-B234-2A15F561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04800"/>
            <a:ext cx="6975300" cy="823913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53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="" xmlns:a16="http://schemas.microsoft.com/office/drawing/2014/main" id="{B2B94BBB-8717-CFF4-AF60-F91095D54F64}"/>
              </a:ext>
            </a:extLst>
          </p:cNvPr>
          <p:cNvSpPr/>
          <p:nvPr userDrawn="1"/>
        </p:nvSpPr>
        <p:spPr>
          <a:xfrm>
            <a:off x="-9525" y="-997"/>
            <a:ext cx="11230344" cy="1991722"/>
          </a:xfrm>
          <a:custGeom>
            <a:avLst/>
            <a:gdLst>
              <a:gd name="connsiteX0" fmla="*/ 19050 w 11230344"/>
              <a:gd name="connsiteY0" fmla="*/ 1953622 h 1991722"/>
              <a:gd name="connsiteX1" fmla="*/ 19050 w 11230344"/>
              <a:gd name="connsiteY1" fmla="*/ 1953622 h 1991722"/>
              <a:gd name="connsiteX2" fmla="*/ 104775 w 11230344"/>
              <a:gd name="connsiteY2" fmla="*/ 1944097 h 1991722"/>
              <a:gd name="connsiteX3" fmla="*/ 152400 w 11230344"/>
              <a:gd name="connsiteY3" fmla="*/ 1963147 h 1991722"/>
              <a:gd name="connsiteX4" fmla="*/ 238125 w 11230344"/>
              <a:gd name="connsiteY4" fmla="*/ 1982197 h 1991722"/>
              <a:gd name="connsiteX5" fmla="*/ 276225 w 11230344"/>
              <a:gd name="connsiteY5" fmla="*/ 1991722 h 1991722"/>
              <a:gd name="connsiteX6" fmla="*/ 847725 w 11230344"/>
              <a:gd name="connsiteY6" fmla="*/ 1944097 h 1991722"/>
              <a:gd name="connsiteX7" fmla="*/ 876300 w 11230344"/>
              <a:gd name="connsiteY7" fmla="*/ 1905997 h 1991722"/>
              <a:gd name="connsiteX8" fmla="*/ 952500 w 11230344"/>
              <a:gd name="connsiteY8" fmla="*/ 1896472 h 1991722"/>
              <a:gd name="connsiteX9" fmla="*/ 1019175 w 11230344"/>
              <a:gd name="connsiteY9" fmla="*/ 1905997 h 1991722"/>
              <a:gd name="connsiteX10" fmla="*/ 1457325 w 11230344"/>
              <a:gd name="connsiteY10" fmla="*/ 1896472 h 1991722"/>
              <a:gd name="connsiteX11" fmla="*/ 1524000 w 11230344"/>
              <a:gd name="connsiteY11" fmla="*/ 1886947 h 1991722"/>
              <a:gd name="connsiteX12" fmla="*/ 1714500 w 11230344"/>
              <a:gd name="connsiteY12" fmla="*/ 1867897 h 1991722"/>
              <a:gd name="connsiteX13" fmla="*/ 1743075 w 11230344"/>
              <a:gd name="connsiteY13" fmla="*/ 1848847 h 1991722"/>
              <a:gd name="connsiteX14" fmla="*/ 1828800 w 11230344"/>
              <a:gd name="connsiteY14" fmla="*/ 1867897 h 1991722"/>
              <a:gd name="connsiteX15" fmla="*/ 1943100 w 11230344"/>
              <a:gd name="connsiteY15" fmla="*/ 1848847 h 1991722"/>
              <a:gd name="connsiteX16" fmla="*/ 1981200 w 11230344"/>
              <a:gd name="connsiteY16" fmla="*/ 1829797 h 1991722"/>
              <a:gd name="connsiteX17" fmla="*/ 2181225 w 11230344"/>
              <a:gd name="connsiteY17" fmla="*/ 1820272 h 1991722"/>
              <a:gd name="connsiteX18" fmla="*/ 2190750 w 11230344"/>
              <a:gd name="connsiteY18" fmla="*/ 1782172 h 1991722"/>
              <a:gd name="connsiteX19" fmla="*/ 2238375 w 11230344"/>
              <a:gd name="connsiteY19" fmla="*/ 1763122 h 1991722"/>
              <a:gd name="connsiteX20" fmla="*/ 2381250 w 11230344"/>
              <a:gd name="connsiteY20" fmla="*/ 1753597 h 1991722"/>
              <a:gd name="connsiteX21" fmla="*/ 2524125 w 11230344"/>
              <a:gd name="connsiteY21" fmla="*/ 1763122 h 1991722"/>
              <a:gd name="connsiteX22" fmla="*/ 2552700 w 11230344"/>
              <a:gd name="connsiteY22" fmla="*/ 1791697 h 1991722"/>
              <a:gd name="connsiteX23" fmla="*/ 2628900 w 11230344"/>
              <a:gd name="connsiteY23" fmla="*/ 1801222 h 1991722"/>
              <a:gd name="connsiteX24" fmla="*/ 3009900 w 11230344"/>
              <a:gd name="connsiteY24" fmla="*/ 1810747 h 1991722"/>
              <a:gd name="connsiteX25" fmla="*/ 3086100 w 11230344"/>
              <a:gd name="connsiteY25" fmla="*/ 1839322 h 1991722"/>
              <a:gd name="connsiteX26" fmla="*/ 3124200 w 11230344"/>
              <a:gd name="connsiteY26" fmla="*/ 1848847 h 1991722"/>
              <a:gd name="connsiteX27" fmla="*/ 3238500 w 11230344"/>
              <a:gd name="connsiteY27" fmla="*/ 1839322 h 1991722"/>
              <a:gd name="connsiteX28" fmla="*/ 3333750 w 11230344"/>
              <a:gd name="connsiteY28" fmla="*/ 1820272 h 1991722"/>
              <a:gd name="connsiteX29" fmla="*/ 3371850 w 11230344"/>
              <a:gd name="connsiteY29" fmla="*/ 1810747 h 1991722"/>
              <a:gd name="connsiteX30" fmla="*/ 3638550 w 11230344"/>
              <a:gd name="connsiteY30" fmla="*/ 1829797 h 1991722"/>
              <a:gd name="connsiteX31" fmla="*/ 3695700 w 11230344"/>
              <a:gd name="connsiteY31" fmla="*/ 1839322 h 1991722"/>
              <a:gd name="connsiteX32" fmla="*/ 4000500 w 11230344"/>
              <a:gd name="connsiteY32" fmla="*/ 1858372 h 1991722"/>
              <a:gd name="connsiteX33" fmla="*/ 4067175 w 11230344"/>
              <a:gd name="connsiteY33" fmla="*/ 1886947 h 1991722"/>
              <a:gd name="connsiteX34" fmla="*/ 4124325 w 11230344"/>
              <a:gd name="connsiteY34" fmla="*/ 1905997 h 1991722"/>
              <a:gd name="connsiteX35" fmla="*/ 4171950 w 11230344"/>
              <a:gd name="connsiteY35" fmla="*/ 1896472 h 1991722"/>
              <a:gd name="connsiteX36" fmla="*/ 4210050 w 11230344"/>
              <a:gd name="connsiteY36" fmla="*/ 1886947 h 1991722"/>
              <a:gd name="connsiteX37" fmla="*/ 4591050 w 11230344"/>
              <a:gd name="connsiteY37" fmla="*/ 1877422 h 1991722"/>
              <a:gd name="connsiteX38" fmla="*/ 4686300 w 11230344"/>
              <a:gd name="connsiteY38" fmla="*/ 1858372 h 1991722"/>
              <a:gd name="connsiteX39" fmla="*/ 4762500 w 11230344"/>
              <a:gd name="connsiteY39" fmla="*/ 1839322 h 1991722"/>
              <a:gd name="connsiteX40" fmla="*/ 4943475 w 11230344"/>
              <a:gd name="connsiteY40" fmla="*/ 1820272 h 1991722"/>
              <a:gd name="connsiteX41" fmla="*/ 5038725 w 11230344"/>
              <a:gd name="connsiteY41" fmla="*/ 1801222 h 1991722"/>
              <a:gd name="connsiteX42" fmla="*/ 5105400 w 11230344"/>
              <a:gd name="connsiteY42" fmla="*/ 1782172 h 1991722"/>
              <a:gd name="connsiteX43" fmla="*/ 5133975 w 11230344"/>
              <a:gd name="connsiteY43" fmla="*/ 1772647 h 1991722"/>
              <a:gd name="connsiteX44" fmla="*/ 5162550 w 11230344"/>
              <a:gd name="connsiteY44" fmla="*/ 1753597 h 1991722"/>
              <a:gd name="connsiteX45" fmla="*/ 5362575 w 11230344"/>
              <a:gd name="connsiteY45" fmla="*/ 1753597 h 1991722"/>
              <a:gd name="connsiteX46" fmla="*/ 5457825 w 11230344"/>
              <a:gd name="connsiteY46" fmla="*/ 1705972 h 1991722"/>
              <a:gd name="connsiteX47" fmla="*/ 5629275 w 11230344"/>
              <a:gd name="connsiteY47" fmla="*/ 1686922 h 1991722"/>
              <a:gd name="connsiteX48" fmla="*/ 5981700 w 11230344"/>
              <a:gd name="connsiteY48" fmla="*/ 1667872 h 1991722"/>
              <a:gd name="connsiteX49" fmla="*/ 6162675 w 11230344"/>
              <a:gd name="connsiteY49" fmla="*/ 1629772 h 1991722"/>
              <a:gd name="connsiteX50" fmla="*/ 6200775 w 11230344"/>
              <a:gd name="connsiteY50" fmla="*/ 1620247 h 1991722"/>
              <a:gd name="connsiteX51" fmla="*/ 6257925 w 11230344"/>
              <a:gd name="connsiteY51" fmla="*/ 1601197 h 1991722"/>
              <a:gd name="connsiteX52" fmla="*/ 6343650 w 11230344"/>
              <a:gd name="connsiteY52" fmla="*/ 1591672 h 1991722"/>
              <a:gd name="connsiteX53" fmla="*/ 6448425 w 11230344"/>
              <a:gd name="connsiteY53" fmla="*/ 1544047 h 1991722"/>
              <a:gd name="connsiteX54" fmla="*/ 6477000 w 11230344"/>
              <a:gd name="connsiteY54" fmla="*/ 1505947 h 1991722"/>
              <a:gd name="connsiteX55" fmla="*/ 6505575 w 11230344"/>
              <a:gd name="connsiteY55" fmla="*/ 1496422 h 1991722"/>
              <a:gd name="connsiteX56" fmla="*/ 6591300 w 11230344"/>
              <a:gd name="connsiteY56" fmla="*/ 1477372 h 1991722"/>
              <a:gd name="connsiteX57" fmla="*/ 6648450 w 11230344"/>
              <a:gd name="connsiteY57" fmla="*/ 1401172 h 1991722"/>
              <a:gd name="connsiteX58" fmla="*/ 6686550 w 11230344"/>
              <a:gd name="connsiteY58" fmla="*/ 1353547 h 1991722"/>
              <a:gd name="connsiteX59" fmla="*/ 6743700 w 11230344"/>
              <a:gd name="connsiteY59" fmla="*/ 1363072 h 1991722"/>
              <a:gd name="connsiteX60" fmla="*/ 6781800 w 11230344"/>
              <a:gd name="connsiteY60" fmla="*/ 1372597 h 1991722"/>
              <a:gd name="connsiteX61" fmla="*/ 6829425 w 11230344"/>
              <a:gd name="connsiteY61" fmla="*/ 1363072 h 1991722"/>
              <a:gd name="connsiteX62" fmla="*/ 6886575 w 11230344"/>
              <a:gd name="connsiteY62" fmla="*/ 1344022 h 1991722"/>
              <a:gd name="connsiteX63" fmla="*/ 6943725 w 11230344"/>
              <a:gd name="connsiteY63" fmla="*/ 1324972 h 1991722"/>
              <a:gd name="connsiteX64" fmla="*/ 7019925 w 11230344"/>
              <a:gd name="connsiteY64" fmla="*/ 1267822 h 1991722"/>
              <a:gd name="connsiteX65" fmla="*/ 7058025 w 11230344"/>
              <a:gd name="connsiteY65" fmla="*/ 1258297 h 1991722"/>
              <a:gd name="connsiteX66" fmla="*/ 7172325 w 11230344"/>
              <a:gd name="connsiteY66" fmla="*/ 1210672 h 1991722"/>
              <a:gd name="connsiteX67" fmla="*/ 7372350 w 11230344"/>
              <a:gd name="connsiteY67" fmla="*/ 1191622 h 1991722"/>
              <a:gd name="connsiteX68" fmla="*/ 7410450 w 11230344"/>
              <a:gd name="connsiteY68" fmla="*/ 1153522 h 1991722"/>
              <a:gd name="connsiteX69" fmla="*/ 7620000 w 11230344"/>
              <a:gd name="connsiteY69" fmla="*/ 1124947 h 1991722"/>
              <a:gd name="connsiteX70" fmla="*/ 7667625 w 11230344"/>
              <a:gd name="connsiteY70" fmla="*/ 1086847 h 1991722"/>
              <a:gd name="connsiteX71" fmla="*/ 7686675 w 11230344"/>
              <a:gd name="connsiteY71" fmla="*/ 1058272 h 1991722"/>
              <a:gd name="connsiteX72" fmla="*/ 7877175 w 11230344"/>
              <a:gd name="connsiteY72" fmla="*/ 1010647 h 1991722"/>
              <a:gd name="connsiteX73" fmla="*/ 7915275 w 11230344"/>
              <a:gd name="connsiteY73" fmla="*/ 982072 h 1991722"/>
              <a:gd name="connsiteX74" fmla="*/ 7943850 w 11230344"/>
              <a:gd name="connsiteY74" fmla="*/ 963022 h 1991722"/>
              <a:gd name="connsiteX75" fmla="*/ 8143875 w 11230344"/>
              <a:gd name="connsiteY75" fmla="*/ 943972 h 1991722"/>
              <a:gd name="connsiteX76" fmla="*/ 8220075 w 11230344"/>
              <a:gd name="connsiteY76" fmla="*/ 934447 h 1991722"/>
              <a:gd name="connsiteX77" fmla="*/ 8296275 w 11230344"/>
              <a:gd name="connsiteY77" fmla="*/ 905872 h 1991722"/>
              <a:gd name="connsiteX78" fmla="*/ 8410575 w 11230344"/>
              <a:gd name="connsiteY78" fmla="*/ 886822 h 1991722"/>
              <a:gd name="connsiteX79" fmla="*/ 8458200 w 11230344"/>
              <a:gd name="connsiteY79" fmla="*/ 877297 h 1991722"/>
              <a:gd name="connsiteX80" fmla="*/ 8648700 w 11230344"/>
              <a:gd name="connsiteY80" fmla="*/ 820147 h 1991722"/>
              <a:gd name="connsiteX81" fmla="*/ 8743950 w 11230344"/>
              <a:gd name="connsiteY81" fmla="*/ 801097 h 1991722"/>
              <a:gd name="connsiteX82" fmla="*/ 8820150 w 11230344"/>
              <a:gd name="connsiteY82" fmla="*/ 753472 h 1991722"/>
              <a:gd name="connsiteX83" fmla="*/ 8915400 w 11230344"/>
              <a:gd name="connsiteY83" fmla="*/ 715372 h 1991722"/>
              <a:gd name="connsiteX84" fmla="*/ 8963025 w 11230344"/>
              <a:gd name="connsiteY84" fmla="*/ 686797 h 1991722"/>
              <a:gd name="connsiteX85" fmla="*/ 8991600 w 11230344"/>
              <a:gd name="connsiteY85" fmla="*/ 667747 h 1991722"/>
              <a:gd name="connsiteX86" fmla="*/ 9086850 w 11230344"/>
              <a:gd name="connsiteY86" fmla="*/ 629647 h 1991722"/>
              <a:gd name="connsiteX87" fmla="*/ 9153525 w 11230344"/>
              <a:gd name="connsiteY87" fmla="*/ 601072 h 1991722"/>
              <a:gd name="connsiteX88" fmla="*/ 9286875 w 11230344"/>
              <a:gd name="connsiteY88" fmla="*/ 572497 h 1991722"/>
              <a:gd name="connsiteX89" fmla="*/ 9477375 w 11230344"/>
              <a:gd name="connsiteY89" fmla="*/ 524872 h 1991722"/>
              <a:gd name="connsiteX90" fmla="*/ 9553575 w 11230344"/>
              <a:gd name="connsiteY90" fmla="*/ 486772 h 1991722"/>
              <a:gd name="connsiteX91" fmla="*/ 9591675 w 11230344"/>
              <a:gd name="connsiteY91" fmla="*/ 467722 h 1991722"/>
              <a:gd name="connsiteX92" fmla="*/ 9667875 w 11230344"/>
              <a:gd name="connsiteY92" fmla="*/ 420097 h 1991722"/>
              <a:gd name="connsiteX93" fmla="*/ 9696450 w 11230344"/>
              <a:gd name="connsiteY93" fmla="*/ 391522 h 1991722"/>
              <a:gd name="connsiteX94" fmla="*/ 9963150 w 11230344"/>
              <a:gd name="connsiteY94" fmla="*/ 372472 h 1991722"/>
              <a:gd name="connsiteX95" fmla="*/ 10039350 w 11230344"/>
              <a:gd name="connsiteY95" fmla="*/ 324847 h 1991722"/>
              <a:gd name="connsiteX96" fmla="*/ 10067925 w 11230344"/>
              <a:gd name="connsiteY96" fmla="*/ 296272 h 1991722"/>
              <a:gd name="connsiteX97" fmla="*/ 10125075 w 11230344"/>
              <a:gd name="connsiteY97" fmla="*/ 286747 h 1991722"/>
              <a:gd name="connsiteX98" fmla="*/ 10248900 w 11230344"/>
              <a:gd name="connsiteY98" fmla="*/ 267697 h 1991722"/>
              <a:gd name="connsiteX99" fmla="*/ 10306050 w 11230344"/>
              <a:gd name="connsiteY99" fmla="*/ 229597 h 1991722"/>
              <a:gd name="connsiteX100" fmla="*/ 10344150 w 11230344"/>
              <a:gd name="connsiteY100" fmla="*/ 201022 h 1991722"/>
              <a:gd name="connsiteX101" fmla="*/ 10458450 w 11230344"/>
              <a:gd name="connsiteY101" fmla="*/ 172447 h 1991722"/>
              <a:gd name="connsiteX102" fmla="*/ 10506075 w 11230344"/>
              <a:gd name="connsiteY102" fmla="*/ 153397 h 1991722"/>
              <a:gd name="connsiteX103" fmla="*/ 10534650 w 11230344"/>
              <a:gd name="connsiteY103" fmla="*/ 143872 h 1991722"/>
              <a:gd name="connsiteX104" fmla="*/ 10687050 w 11230344"/>
              <a:gd name="connsiteY104" fmla="*/ 134347 h 1991722"/>
              <a:gd name="connsiteX105" fmla="*/ 10915650 w 11230344"/>
              <a:gd name="connsiteY105" fmla="*/ 134347 h 1991722"/>
              <a:gd name="connsiteX106" fmla="*/ 10982325 w 11230344"/>
              <a:gd name="connsiteY106" fmla="*/ 115297 h 1991722"/>
              <a:gd name="connsiteX107" fmla="*/ 11077575 w 11230344"/>
              <a:gd name="connsiteY107" fmla="*/ 105772 h 1991722"/>
              <a:gd name="connsiteX108" fmla="*/ 11172825 w 11230344"/>
              <a:gd name="connsiteY108" fmla="*/ 48622 h 1991722"/>
              <a:gd name="connsiteX109" fmla="*/ 11229975 w 11230344"/>
              <a:gd name="connsiteY109" fmla="*/ 997 h 1991722"/>
              <a:gd name="connsiteX110" fmla="*/ 11220450 w 11230344"/>
              <a:gd name="connsiteY110" fmla="*/ 997 h 1991722"/>
              <a:gd name="connsiteX111" fmla="*/ 0 w 11230344"/>
              <a:gd name="connsiteY111" fmla="*/ 997 h 1991722"/>
              <a:gd name="connsiteX112" fmla="*/ 19050 w 11230344"/>
              <a:gd name="connsiteY112" fmla="*/ 1953622 h 19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230344" h="1991722">
                <a:moveTo>
                  <a:pt x="19050" y="1953622"/>
                </a:moveTo>
                <a:lnTo>
                  <a:pt x="19050" y="1953622"/>
                </a:lnTo>
                <a:cubicBezTo>
                  <a:pt x="47625" y="1950447"/>
                  <a:pt x="76097" y="1942049"/>
                  <a:pt x="104775" y="1944097"/>
                </a:cubicBezTo>
                <a:cubicBezTo>
                  <a:pt x="121829" y="1945315"/>
                  <a:pt x="135960" y="1958450"/>
                  <a:pt x="152400" y="1963147"/>
                </a:cubicBezTo>
                <a:cubicBezTo>
                  <a:pt x="180546" y="1971189"/>
                  <a:pt x="209603" y="1975615"/>
                  <a:pt x="238125" y="1982197"/>
                </a:cubicBezTo>
                <a:cubicBezTo>
                  <a:pt x="250881" y="1985141"/>
                  <a:pt x="263525" y="1988547"/>
                  <a:pt x="276225" y="1991722"/>
                </a:cubicBezTo>
                <a:cubicBezTo>
                  <a:pt x="459590" y="1985992"/>
                  <a:pt x="666976" y="1990742"/>
                  <a:pt x="847725" y="1944097"/>
                </a:cubicBezTo>
                <a:cubicBezTo>
                  <a:pt x="863096" y="1940130"/>
                  <a:pt x="861848" y="1912566"/>
                  <a:pt x="876300" y="1905997"/>
                </a:cubicBezTo>
                <a:cubicBezTo>
                  <a:pt x="899603" y="1895405"/>
                  <a:pt x="927100" y="1899647"/>
                  <a:pt x="952500" y="1896472"/>
                </a:cubicBezTo>
                <a:cubicBezTo>
                  <a:pt x="974725" y="1899647"/>
                  <a:pt x="996724" y="1905997"/>
                  <a:pt x="1019175" y="1905997"/>
                </a:cubicBezTo>
                <a:cubicBezTo>
                  <a:pt x="1165260" y="1905997"/>
                  <a:pt x="1311344" y="1901981"/>
                  <a:pt x="1457325" y="1896472"/>
                </a:cubicBezTo>
                <a:cubicBezTo>
                  <a:pt x="1479760" y="1895625"/>
                  <a:pt x="1501687" y="1889426"/>
                  <a:pt x="1524000" y="1886947"/>
                </a:cubicBezTo>
                <a:cubicBezTo>
                  <a:pt x="1587426" y="1879900"/>
                  <a:pt x="1651000" y="1874247"/>
                  <a:pt x="1714500" y="1867897"/>
                </a:cubicBezTo>
                <a:cubicBezTo>
                  <a:pt x="1724025" y="1861547"/>
                  <a:pt x="1731697" y="1850111"/>
                  <a:pt x="1743075" y="1848847"/>
                </a:cubicBezTo>
                <a:cubicBezTo>
                  <a:pt x="1768220" y="1846053"/>
                  <a:pt x="1803690" y="1859527"/>
                  <a:pt x="1828800" y="1867897"/>
                </a:cubicBezTo>
                <a:cubicBezTo>
                  <a:pt x="1856460" y="1864439"/>
                  <a:pt x="1911633" y="1860647"/>
                  <a:pt x="1943100" y="1848847"/>
                </a:cubicBezTo>
                <a:cubicBezTo>
                  <a:pt x="1956395" y="1843861"/>
                  <a:pt x="1967102" y="1831489"/>
                  <a:pt x="1981200" y="1829797"/>
                </a:cubicBezTo>
                <a:cubicBezTo>
                  <a:pt x="2047475" y="1821844"/>
                  <a:pt x="2114550" y="1823447"/>
                  <a:pt x="2181225" y="1820272"/>
                </a:cubicBezTo>
                <a:cubicBezTo>
                  <a:pt x="2184400" y="1807572"/>
                  <a:pt x="2181493" y="1791429"/>
                  <a:pt x="2190750" y="1782172"/>
                </a:cubicBezTo>
                <a:cubicBezTo>
                  <a:pt x="2202840" y="1770082"/>
                  <a:pt x="2221466" y="1765658"/>
                  <a:pt x="2238375" y="1763122"/>
                </a:cubicBezTo>
                <a:cubicBezTo>
                  <a:pt x="2285578" y="1756042"/>
                  <a:pt x="2333625" y="1756772"/>
                  <a:pt x="2381250" y="1753597"/>
                </a:cubicBezTo>
                <a:cubicBezTo>
                  <a:pt x="2428875" y="1756772"/>
                  <a:pt x="2477531" y="1752768"/>
                  <a:pt x="2524125" y="1763122"/>
                </a:cubicBezTo>
                <a:cubicBezTo>
                  <a:pt x="2537275" y="1766044"/>
                  <a:pt x="2540041" y="1787094"/>
                  <a:pt x="2552700" y="1791697"/>
                </a:cubicBezTo>
                <a:cubicBezTo>
                  <a:pt x="2576757" y="1800445"/>
                  <a:pt x="2603325" y="1800156"/>
                  <a:pt x="2628900" y="1801222"/>
                </a:cubicBezTo>
                <a:cubicBezTo>
                  <a:pt x="2755830" y="1806511"/>
                  <a:pt x="2882900" y="1807572"/>
                  <a:pt x="3009900" y="1810747"/>
                </a:cubicBezTo>
                <a:cubicBezTo>
                  <a:pt x="3035300" y="1820272"/>
                  <a:pt x="3060365" y="1830744"/>
                  <a:pt x="3086100" y="1839322"/>
                </a:cubicBezTo>
                <a:cubicBezTo>
                  <a:pt x="3098519" y="1843462"/>
                  <a:pt x="3111109" y="1848847"/>
                  <a:pt x="3124200" y="1848847"/>
                </a:cubicBezTo>
                <a:cubicBezTo>
                  <a:pt x="3162432" y="1848847"/>
                  <a:pt x="3200400" y="1842497"/>
                  <a:pt x="3238500" y="1839322"/>
                </a:cubicBezTo>
                <a:lnTo>
                  <a:pt x="3333750" y="1820272"/>
                </a:lnTo>
                <a:cubicBezTo>
                  <a:pt x="3346550" y="1817529"/>
                  <a:pt x="3358759" y="1810747"/>
                  <a:pt x="3371850" y="1810747"/>
                </a:cubicBezTo>
                <a:cubicBezTo>
                  <a:pt x="3414736" y="1810747"/>
                  <a:pt x="3579845" y="1822891"/>
                  <a:pt x="3638550" y="1829797"/>
                </a:cubicBezTo>
                <a:cubicBezTo>
                  <a:pt x="3657730" y="1832054"/>
                  <a:pt x="3676520" y="1837065"/>
                  <a:pt x="3695700" y="1839322"/>
                </a:cubicBezTo>
                <a:cubicBezTo>
                  <a:pt x="3801565" y="1851777"/>
                  <a:pt x="3889903" y="1853105"/>
                  <a:pt x="4000500" y="1858372"/>
                </a:cubicBezTo>
                <a:cubicBezTo>
                  <a:pt x="4092482" y="1889033"/>
                  <a:pt x="3949474" y="1839867"/>
                  <a:pt x="4067175" y="1886947"/>
                </a:cubicBezTo>
                <a:cubicBezTo>
                  <a:pt x="4085819" y="1894405"/>
                  <a:pt x="4124325" y="1905997"/>
                  <a:pt x="4124325" y="1905997"/>
                </a:cubicBezTo>
                <a:cubicBezTo>
                  <a:pt x="4140200" y="1902822"/>
                  <a:pt x="4156146" y="1899984"/>
                  <a:pt x="4171950" y="1896472"/>
                </a:cubicBezTo>
                <a:cubicBezTo>
                  <a:pt x="4184729" y="1893632"/>
                  <a:pt x="4196973" y="1887541"/>
                  <a:pt x="4210050" y="1886947"/>
                </a:cubicBezTo>
                <a:cubicBezTo>
                  <a:pt x="4336959" y="1881178"/>
                  <a:pt x="4464050" y="1880597"/>
                  <a:pt x="4591050" y="1877422"/>
                </a:cubicBezTo>
                <a:cubicBezTo>
                  <a:pt x="4622800" y="1871072"/>
                  <a:pt x="4654692" y="1865396"/>
                  <a:pt x="4686300" y="1858372"/>
                </a:cubicBezTo>
                <a:cubicBezTo>
                  <a:pt x="4711858" y="1852692"/>
                  <a:pt x="4736601" y="1843159"/>
                  <a:pt x="4762500" y="1839322"/>
                </a:cubicBezTo>
                <a:cubicBezTo>
                  <a:pt x="4822503" y="1830433"/>
                  <a:pt x="4883150" y="1826622"/>
                  <a:pt x="4943475" y="1820272"/>
                </a:cubicBezTo>
                <a:cubicBezTo>
                  <a:pt x="5013906" y="1796795"/>
                  <a:pt x="4916142" y="1827490"/>
                  <a:pt x="5038725" y="1801222"/>
                </a:cubicBezTo>
                <a:cubicBezTo>
                  <a:pt x="5061326" y="1796379"/>
                  <a:pt x="5083260" y="1788814"/>
                  <a:pt x="5105400" y="1782172"/>
                </a:cubicBezTo>
                <a:cubicBezTo>
                  <a:pt x="5115017" y="1779287"/>
                  <a:pt x="5124995" y="1777137"/>
                  <a:pt x="5133975" y="1772647"/>
                </a:cubicBezTo>
                <a:cubicBezTo>
                  <a:pt x="5144214" y="1767527"/>
                  <a:pt x="5153025" y="1759947"/>
                  <a:pt x="5162550" y="1753597"/>
                </a:cubicBezTo>
                <a:cubicBezTo>
                  <a:pt x="5167561" y="1753910"/>
                  <a:pt x="5317058" y="1776355"/>
                  <a:pt x="5362575" y="1753597"/>
                </a:cubicBezTo>
                <a:cubicBezTo>
                  <a:pt x="5456394" y="1706687"/>
                  <a:pt x="5294289" y="1732138"/>
                  <a:pt x="5457825" y="1705972"/>
                </a:cubicBezTo>
                <a:cubicBezTo>
                  <a:pt x="5514605" y="1696887"/>
                  <a:pt x="5629275" y="1686922"/>
                  <a:pt x="5629275" y="1686922"/>
                </a:cubicBezTo>
                <a:cubicBezTo>
                  <a:pt x="5786570" y="1647598"/>
                  <a:pt x="5514149" y="1712829"/>
                  <a:pt x="5981700" y="1667872"/>
                </a:cubicBezTo>
                <a:cubicBezTo>
                  <a:pt x="6043064" y="1661972"/>
                  <a:pt x="6102868" y="1644724"/>
                  <a:pt x="6162675" y="1629772"/>
                </a:cubicBezTo>
                <a:cubicBezTo>
                  <a:pt x="6175375" y="1626597"/>
                  <a:pt x="6188236" y="1624009"/>
                  <a:pt x="6200775" y="1620247"/>
                </a:cubicBezTo>
                <a:cubicBezTo>
                  <a:pt x="6220009" y="1614477"/>
                  <a:pt x="6238234" y="1605135"/>
                  <a:pt x="6257925" y="1601197"/>
                </a:cubicBezTo>
                <a:cubicBezTo>
                  <a:pt x="6286118" y="1595558"/>
                  <a:pt x="6315075" y="1594847"/>
                  <a:pt x="6343650" y="1591672"/>
                </a:cubicBezTo>
                <a:cubicBezTo>
                  <a:pt x="6389997" y="1580085"/>
                  <a:pt x="6402817" y="1580534"/>
                  <a:pt x="6448425" y="1544047"/>
                </a:cubicBezTo>
                <a:cubicBezTo>
                  <a:pt x="6460821" y="1534130"/>
                  <a:pt x="6464804" y="1516110"/>
                  <a:pt x="6477000" y="1505947"/>
                </a:cubicBezTo>
                <a:cubicBezTo>
                  <a:pt x="6484713" y="1499519"/>
                  <a:pt x="6495921" y="1499180"/>
                  <a:pt x="6505575" y="1496422"/>
                </a:cubicBezTo>
                <a:cubicBezTo>
                  <a:pt x="6536962" y="1487454"/>
                  <a:pt x="6558564" y="1483919"/>
                  <a:pt x="6591300" y="1477372"/>
                </a:cubicBezTo>
                <a:cubicBezTo>
                  <a:pt x="6647318" y="1421354"/>
                  <a:pt x="6593219" y="1480073"/>
                  <a:pt x="6648450" y="1401172"/>
                </a:cubicBezTo>
                <a:cubicBezTo>
                  <a:pt x="6660108" y="1384517"/>
                  <a:pt x="6673850" y="1369422"/>
                  <a:pt x="6686550" y="1353547"/>
                </a:cubicBezTo>
                <a:cubicBezTo>
                  <a:pt x="6705600" y="1356722"/>
                  <a:pt x="6724762" y="1359284"/>
                  <a:pt x="6743700" y="1363072"/>
                </a:cubicBezTo>
                <a:cubicBezTo>
                  <a:pt x="6756537" y="1365639"/>
                  <a:pt x="6768709" y="1372597"/>
                  <a:pt x="6781800" y="1372597"/>
                </a:cubicBezTo>
                <a:cubicBezTo>
                  <a:pt x="6797989" y="1372597"/>
                  <a:pt x="6813806" y="1367332"/>
                  <a:pt x="6829425" y="1363072"/>
                </a:cubicBezTo>
                <a:cubicBezTo>
                  <a:pt x="6848798" y="1357788"/>
                  <a:pt x="6867525" y="1350372"/>
                  <a:pt x="6886575" y="1344022"/>
                </a:cubicBezTo>
                <a:lnTo>
                  <a:pt x="6943725" y="1324972"/>
                </a:lnTo>
                <a:cubicBezTo>
                  <a:pt x="6973335" y="1295362"/>
                  <a:pt x="6977318" y="1286758"/>
                  <a:pt x="7019925" y="1267822"/>
                </a:cubicBezTo>
                <a:cubicBezTo>
                  <a:pt x="7031888" y="1262505"/>
                  <a:pt x="7045768" y="1262894"/>
                  <a:pt x="7058025" y="1258297"/>
                </a:cubicBezTo>
                <a:cubicBezTo>
                  <a:pt x="7096672" y="1243804"/>
                  <a:pt x="7131236" y="1214585"/>
                  <a:pt x="7172325" y="1210672"/>
                </a:cubicBezTo>
                <a:lnTo>
                  <a:pt x="7372350" y="1191622"/>
                </a:lnTo>
                <a:cubicBezTo>
                  <a:pt x="7385050" y="1178922"/>
                  <a:pt x="7396813" y="1165211"/>
                  <a:pt x="7410450" y="1153522"/>
                </a:cubicBezTo>
                <a:cubicBezTo>
                  <a:pt x="7470622" y="1101946"/>
                  <a:pt x="7526091" y="1129890"/>
                  <a:pt x="7620000" y="1124947"/>
                </a:cubicBezTo>
                <a:cubicBezTo>
                  <a:pt x="7635875" y="1112247"/>
                  <a:pt x="7653250" y="1101222"/>
                  <a:pt x="7667625" y="1086847"/>
                </a:cubicBezTo>
                <a:cubicBezTo>
                  <a:pt x="7675720" y="1078752"/>
                  <a:pt x="7677017" y="1064418"/>
                  <a:pt x="7686675" y="1058272"/>
                </a:cubicBezTo>
                <a:cubicBezTo>
                  <a:pt x="7763008" y="1009696"/>
                  <a:pt x="7787731" y="1018778"/>
                  <a:pt x="7877175" y="1010647"/>
                </a:cubicBezTo>
                <a:cubicBezTo>
                  <a:pt x="7889875" y="1001122"/>
                  <a:pt x="7902357" y="991299"/>
                  <a:pt x="7915275" y="982072"/>
                </a:cubicBezTo>
                <a:cubicBezTo>
                  <a:pt x="7924590" y="975418"/>
                  <a:pt x="7932558" y="964904"/>
                  <a:pt x="7943850" y="963022"/>
                </a:cubicBezTo>
                <a:cubicBezTo>
                  <a:pt x="8009915" y="952011"/>
                  <a:pt x="8077254" y="950864"/>
                  <a:pt x="8143875" y="943972"/>
                </a:cubicBezTo>
                <a:cubicBezTo>
                  <a:pt x="8169337" y="941338"/>
                  <a:pt x="8194675" y="937622"/>
                  <a:pt x="8220075" y="934447"/>
                </a:cubicBezTo>
                <a:cubicBezTo>
                  <a:pt x="8234642" y="928620"/>
                  <a:pt x="8276366" y="910849"/>
                  <a:pt x="8296275" y="905872"/>
                </a:cubicBezTo>
                <a:cubicBezTo>
                  <a:pt x="8341170" y="894648"/>
                  <a:pt x="8362188" y="894887"/>
                  <a:pt x="8410575" y="886822"/>
                </a:cubicBezTo>
                <a:cubicBezTo>
                  <a:pt x="8426544" y="884160"/>
                  <a:pt x="8442396" y="880809"/>
                  <a:pt x="8458200" y="877297"/>
                </a:cubicBezTo>
                <a:cubicBezTo>
                  <a:pt x="8549456" y="857018"/>
                  <a:pt x="8477616" y="862918"/>
                  <a:pt x="8648700" y="820147"/>
                </a:cubicBezTo>
                <a:cubicBezTo>
                  <a:pt x="8705536" y="805938"/>
                  <a:pt x="8673887" y="812774"/>
                  <a:pt x="8743950" y="801097"/>
                </a:cubicBezTo>
                <a:cubicBezTo>
                  <a:pt x="8769350" y="785222"/>
                  <a:pt x="8791734" y="762944"/>
                  <a:pt x="8820150" y="753472"/>
                </a:cubicBezTo>
                <a:cubicBezTo>
                  <a:pt x="8870950" y="736539"/>
                  <a:pt x="8873355" y="738731"/>
                  <a:pt x="8915400" y="715372"/>
                </a:cubicBezTo>
                <a:cubicBezTo>
                  <a:pt x="8931584" y="706381"/>
                  <a:pt x="8947326" y="696609"/>
                  <a:pt x="8963025" y="686797"/>
                </a:cubicBezTo>
                <a:cubicBezTo>
                  <a:pt x="8972733" y="680730"/>
                  <a:pt x="8981206" y="672544"/>
                  <a:pt x="8991600" y="667747"/>
                </a:cubicBezTo>
                <a:cubicBezTo>
                  <a:pt x="9022648" y="653417"/>
                  <a:pt x="9055230" y="642667"/>
                  <a:pt x="9086850" y="629647"/>
                </a:cubicBezTo>
                <a:cubicBezTo>
                  <a:pt x="9109209" y="620440"/>
                  <a:pt x="9129882" y="606138"/>
                  <a:pt x="9153525" y="601072"/>
                </a:cubicBezTo>
                <a:lnTo>
                  <a:pt x="9286875" y="572497"/>
                </a:lnTo>
                <a:cubicBezTo>
                  <a:pt x="9360553" y="556124"/>
                  <a:pt x="9402961" y="548126"/>
                  <a:pt x="9477375" y="524872"/>
                </a:cubicBezTo>
                <a:cubicBezTo>
                  <a:pt x="9539456" y="505472"/>
                  <a:pt x="9508211" y="512694"/>
                  <a:pt x="9553575" y="486772"/>
                </a:cubicBezTo>
                <a:cubicBezTo>
                  <a:pt x="9565903" y="479727"/>
                  <a:pt x="9579410" y="474876"/>
                  <a:pt x="9591675" y="467722"/>
                </a:cubicBezTo>
                <a:cubicBezTo>
                  <a:pt x="9617548" y="452630"/>
                  <a:pt x="9646695" y="441277"/>
                  <a:pt x="9667875" y="420097"/>
                </a:cubicBezTo>
                <a:cubicBezTo>
                  <a:pt x="9677400" y="410572"/>
                  <a:pt x="9683151" y="393667"/>
                  <a:pt x="9696450" y="391522"/>
                </a:cubicBezTo>
                <a:cubicBezTo>
                  <a:pt x="9784439" y="377330"/>
                  <a:pt x="9874250" y="378822"/>
                  <a:pt x="9963150" y="372472"/>
                </a:cubicBezTo>
                <a:cubicBezTo>
                  <a:pt x="10007219" y="357782"/>
                  <a:pt x="9991565" y="366659"/>
                  <a:pt x="10039350" y="324847"/>
                </a:cubicBezTo>
                <a:cubicBezTo>
                  <a:pt x="10049487" y="315977"/>
                  <a:pt x="10055616" y="301743"/>
                  <a:pt x="10067925" y="296272"/>
                </a:cubicBezTo>
                <a:cubicBezTo>
                  <a:pt x="10085573" y="288428"/>
                  <a:pt x="10106137" y="290535"/>
                  <a:pt x="10125075" y="286747"/>
                </a:cubicBezTo>
                <a:cubicBezTo>
                  <a:pt x="10228188" y="266124"/>
                  <a:pt x="10068638" y="287726"/>
                  <a:pt x="10248900" y="267697"/>
                </a:cubicBezTo>
                <a:cubicBezTo>
                  <a:pt x="10267950" y="254997"/>
                  <a:pt x="10287293" y="242727"/>
                  <a:pt x="10306050" y="229597"/>
                </a:cubicBezTo>
                <a:cubicBezTo>
                  <a:pt x="10319055" y="220493"/>
                  <a:pt x="10329286" y="206596"/>
                  <a:pt x="10344150" y="201022"/>
                </a:cubicBezTo>
                <a:cubicBezTo>
                  <a:pt x="10380922" y="187232"/>
                  <a:pt x="10421986" y="187032"/>
                  <a:pt x="10458450" y="172447"/>
                </a:cubicBezTo>
                <a:cubicBezTo>
                  <a:pt x="10474325" y="166097"/>
                  <a:pt x="10490066" y="159400"/>
                  <a:pt x="10506075" y="153397"/>
                </a:cubicBezTo>
                <a:cubicBezTo>
                  <a:pt x="10515476" y="149872"/>
                  <a:pt x="10524665" y="144923"/>
                  <a:pt x="10534650" y="143872"/>
                </a:cubicBezTo>
                <a:cubicBezTo>
                  <a:pt x="10585269" y="138544"/>
                  <a:pt x="10636250" y="137522"/>
                  <a:pt x="10687050" y="134347"/>
                </a:cubicBezTo>
                <a:cubicBezTo>
                  <a:pt x="10789955" y="147210"/>
                  <a:pt x="10785029" y="151385"/>
                  <a:pt x="10915650" y="134347"/>
                </a:cubicBezTo>
                <a:cubicBezTo>
                  <a:pt x="10938570" y="131357"/>
                  <a:pt x="10959562" y="119314"/>
                  <a:pt x="10982325" y="115297"/>
                </a:cubicBezTo>
                <a:cubicBezTo>
                  <a:pt x="11013748" y="109752"/>
                  <a:pt x="11045825" y="108947"/>
                  <a:pt x="11077575" y="105772"/>
                </a:cubicBezTo>
                <a:cubicBezTo>
                  <a:pt x="11171206" y="79020"/>
                  <a:pt x="11122352" y="107508"/>
                  <a:pt x="11172825" y="48622"/>
                </a:cubicBezTo>
                <a:cubicBezTo>
                  <a:pt x="11266450" y="-60607"/>
                  <a:pt x="11141789" y="89183"/>
                  <a:pt x="11229975" y="997"/>
                </a:cubicBezTo>
                <a:cubicBezTo>
                  <a:pt x="11232220" y="-1248"/>
                  <a:pt x="11223625" y="997"/>
                  <a:pt x="11220450" y="997"/>
                </a:cubicBezTo>
                <a:lnTo>
                  <a:pt x="0" y="997"/>
                </a:lnTo>
                <a:lnTo>
                  <a:pt x="19050" y="1953622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3337B7EB-B4DE-F37E-5743-9926AD36B09A}"/>
              </a:ext>
            </a:extLst>
          </p:cNvPr>
          <p:cNvSpPr/>
          <p:nvPr userDrawn="1"/>
        </p:nvSpPr>
        <p:spPr>
          <a:xfrm>
            <a:off x="5424488" y="6276508"/>
            <a:ext cx="6762750" cy="587486"/>
          </a:xfrm>
          <a:custGeom>
            <a:avLst/>
            <a:gdLst>
              <a:gd name="connsiteX0" fmla="*/ 0 w 6762750"/>
              <a:gd name="connsiteY0" fmla="*/ 571967 h 587486"/>
              <a:gd name="connsiteX1" fmla="*/ 0 w 6762750"/>
              <a:gd name="connsiteY1" fmla="*/ 571967 h 587486"/>
              <a:gd name="connsiteX2" fmla="*/ 80962 w 6762750"/>
              <a:gd name="connsiteY2" fmla="*/ 557680 h 587486"/>
              <a:gd name="connsiteX3" fmla="*/ 104775 w 6762750"/>
              <a:gd name="connsiteY3" fmla="*/ 562442 h 587486"/>
              <a:gd name="connsiteX4" fmla="*/ 114300 w 6762750"/>
              <a:gd name="connsiteY4" fmla="*/ 581492 h 587486"/>
              <a:gd name="connsiteX5" fmla="*/ 300037 w 6762750"/>
              <a:gd name="connsiteY5" fmla="*/ 557680 h 587486"/>
              <a:gd name="connsiteX6" fmla="*/ 314325 w 6762750"/>
              <a:gd name="connsiteY6" fmla="*/ 548155 h 587486"/>
              <a:gd name="connsiteX7" fmla="*/ 323850 w 6762750"/>
              <a:gd name="connsiteY7" fmla="*/ 533867 h 587486"/>
              <a:gd name="connsiteX8" fmla="*/ 471487 w 6762750"/>
              <a:gd name="connsiteY8" fmla="*/ 543392 h 587486"/>
              <a:gd name="connsiteX9" fmla="*/ 509587 w 6762750"/>
              <a:gd name="connsiteY9" fmla="*/ 510055 h 587486"/>
              <a:gd name="connsiteX10" fmla="*/ 523875 w 6762750"/>
              <a:gd name="connsiteY10" fmla="*/ 486242 h 587486"/>
              <a:gd name="connsiteX11" fmla="*/ 552450 w 6762750"/>
              <a:gd name="connsiteY11" fmla="*/ 481480 h 587486"/>
              <a:gd name="connsiteX12" fmla="*/ 666750 w 6762750"/>
              <a:gd name="connsiteY12" fmla="*/ 481480 h 587486"/>
              <a:gd name="connsiteX13" fmla="*/ 676275 w 6762750"/>
              <a:gd name="connsiteY13" fmla="*/ 467192 h 587486"/>
              <a:gd name="connsiteX14" fmla="*/ 700087 w 6762750"/>
              <a:gd name="connsiteY14" fmla="*/ 457667 h 587486"/>
              <a:gd name="connsiteX15" fmla="*/ 866775 w 6762750"/>
              <a:gd name="connsiteY15" fmla="*/ 438617 h 587486"/>
              <a:gd name="connsiteX16" fmla="*/ 904875 w 6762750"/>
              <a:gd name="connsiteY16" fmla="*/ 405280 h 587486"/>
              <a:gd name="connsiteX17" fmla="*/ 914400 w 6762750"/>
              <a:gd name="connsiteY17" fmla="*/ 386230 h 587486"/>
              <a:gd name="connsiteX18" fmla="*/ 938212 w 6762750"/>
              <a:gd name="connsiteY18" fmla="*/ 381467 h 587486"/>
              <a:gd name="connsiteX19" fmla="*/ 1000125 w 6762750"/>
              <a:gd name="connsiteY19" fmla="*/ 376705 h 587486"/>
              <a:gd name="connsiteX20" fmla="*/ 1028700 w 6762750"/>
              <a:gd name="connsiteY20" fmla="*/ 343367 h 587486"/>
              <a:gd name="connsiteX21" fmla="*/ 1042987 w 6762750"/>
              <a:gd name="connsiteY21" fmla="*/ 338605 h 587486"/>
              <a:gd name="connsiteX22" fmla="*/ 1085850 w 6762750"/>
              <a:gd name="connsiteY22" fmla="*/ 343367 h 587486"/>
              <a:gd name="connsiteX23" fmla="*/ 1109662 w 6762750"/>
              <a:gd name="connsiteY23" fmla="*/ 357655 h 587486"/>
              <a:gd name="connsiteX24" fmla="*/ 1152525 w 6762750"/>
              <a:gd name="connsiteY24" fmla="*/ 362417 h 587486"/>
              <a:gd name="connsiteX25" fmla="*/ 1171575 w 6762750"/>
              <a:gd name="connsiteY25" fmla="*/ 348130 h 587486"/>
              <a:gd name="connsiteX26" fmla="*/ 1200150 w 6762750"/>
              <a:gd name="connsiteY26" fmla="*/ 300505 h 587486"/>
              <a:gd name="connsiteX27" fmla="*/ 1219200 w 6762750"/>
              <a:gd name="connsiteY27" fmla="*/ 295742 h 587486"/>
              <a:gd name="connsiteX28" fmla="*/ 1400175 w 6762750"/>
              <a:gd name="connsiteY28" fmla="*/ 300505 h 587486"/>
              <a:gd name="connsiteX29" fmla="*/ 1419225 w 6762750"/>
              <a:gd name="connsiteY29" fmla="*/ 305267 h 587486"/>
              <a:gd name="connsiteX30" fmla="*/ 1476375 w 6762750"/>
              <a:gd name="connsiteY30" fmla="*/ 319555 h 587486"/>
              <a:gd name="connsiteX31" fmla="*/ 1519237 w 6762750"/>
              <a:gd name="connsiteY31" fmla="*/ 310030 h 587486"/>
              <a:gd name="connsiteX32" fmla="*/ 1538287 w 6762750"/>
              <a:gd name="connsiteY32" fmla="*/ 305267 h 587486"/>
              <a:gd name="connsiteX33" fmla="*/ 1576387 w 6762750"/>
              <a:gd name="connsiteY33" fmla="*/ 290980 h 587486"/>
              <a:gd name="connsiteX34" fmla="*/ 1666875 w 6762750"/>
              <a:gd name="connsiteY34" fmla="*/ 281455 h 587486"/>
              <a:gd name="connsiteX35" fmla="*/ 1757362 w 6762750"/>
              <a:gd name="connsiteY35" fmla="*/ 286217 h 587486"/>
              <a:gd name="connsiteX36" fmla="*/ 1785937 w 6762750"/>
              <a:gd name="connsiteY36" fmla="*/ 290980 h 587486"/>
              <a:gd name="connsiteX37" fmla="*/ 1824037 w 6762750"/>
              <a:gd name="connsiteY37" fmla="*/ 310030 h 587486"/>
              <a:gd name="connsiteX38" fmla="*/ 1909762 w 6762750"/>
              <a:gd name="connsiteY38" fmla="*/ 305267 h 587486"/>
              <a:gd name="connsiteX39" fmla="*/ 1943100 w 6762750"/>
              <a:gd name="connsiteY39" fmla="*/ 290980 h 587486"/>
              <a:gd name="connsiteX40" fmla="*/ 1957387 w 6762750"/>
              <a:gd name="connsiteY40" fmla="*/ 271930 h 587486"/>
              <a:gd name="connsiteX41" fmla="*/ 2171700 w 6762750"/>
              <a:gd name="connsiteY41" fmla="*/ 267167 h 587486"/>
              <a:gd name="connsiteX42" fmla="*/ 2190750 w 6762750"/>
              <a:gd name="connsiteY42" fmla="*/ 257642 h 587486"/>
              <a:gd name="connsiteX43" fmla="*/ 2233612 w 6762750"/>
              <a:gd name="connsiteY43" fmla="*/ 243355 h 587486"/>
              <a:gd name="connsiteX44" fmla="*/ 2324100 w 6762750"/>
              <a:gd name="connsiteY44" fmla="*/ 248117 h 587486"/>
              <a:gd name="connsiteX45" fmla="*/ 2376487 w 6762750"/>
              <a:gd name="connsiteY45" fmla="*/ 257642 h 587486"/>
              <a:gd name="connsiteX46" fmla="*/ 2414587 w 6762750"/>
              <a:gd name="connsiteY46" fmla="*/ 252880 h 587486"/>
              <a:gd name="connsiteX47" fmla="*/ 2419350 w 6762750"/>
              <a:gd name="connsiteY47" fmla="*/ 238592 h 587486"/>
              <a:gd name="connsiteX48" fmla="*/ 2438400 w 6762750"/>
              <a:gd name="connsiteY48" fmla="*/ 224305 h 587486"/>
              <a:gd name="connsiteX49" fmla="*/ 2495550 w 6762750"/>
              <a:gd name="connsiteY49" fmla="*/ 214780 h 587486"/>
              <a:gd name="connsiteX50" fmla="*/ 2576512 w 6762750"/>
              <a:gd name="connsiteY50" fmla="*/ 205255 h 587486"/>
              <a:gd name="connsiteX51" fmla="*/ 2633662 w 6762750"/>
              <a:gd name="connsiteY51" fmla="*/ 195730 h 587486"/>
              <a:gd name="connsiteX52" fmla="*/ 2681287 w 6762750"/>
              <a:gd name="connsiteY52" fmla="*/ 200492 h 587486"/>
              <a:gd name="connsiteX53" fmla="*/ 2719387 w 6762750"/>
              <a:gd name="connsiteY53" fmla="*/ 210017 h 587486"/>
              <a:gd name="connsiteX54" fmla="*/ 2824162 w 6762750"/>
              <a:gd name="connsiteY54" fmla="*/ 205255 h 587486"/>
              <a:gd name="connsiteX55" fmla="*/ 2890837 w 6762750"/>
              <a:gd name="connsiteY55" fmla="*/ 176680 h 587486"/>
              <a:gd name="connsiteX56" fmla="*/ 2933700 w 6762750"/>
              <a:gd name="connsiteY56" fmla="*/ 162392 h 587486"/>
              <a:gd name="connsiteX57" fmla="*/ 2986087 w 6762750"/>
              <a:gd name="connsiteY57" fmla="*/ 152867 h 587486"/>
              <a:gd name="connsiteX58" fmla="*/ 3000375 w 6762750"/>
              <a:gd name="connsiteY58" fmla="*/ 148105 h 587486"/>
              <a:gd name="connsiteX59" fmla="*/ 3128962 w 6762750"/>
              <a:gd name="connsiteY59" fmla="*/ 152867 h 587486"/>
              <a:gd name="connsiteX60" fmla="*/ 3209925 w 6762750"/>
              <a:gd name="connsiteY60" fmla="*/ 157630 h 587486"/>
              <a:gd name="connsiteX61" fmla="*/ 3343275 w 6762750"/>
              <a:gd name="connsiteY61" fmla="*/ 162392 h 587486"/>
              <a:gd name="connsiteX62" fmla="*/ 3414712 w 6762750"/>
              <a:gd name="connsiteY62" fmla="*/ 162392 h 587486"/>
              <a:gd name="connsiteX63" fmla="*/ 3490912 w 6762750"/>
              <a:gd name="connsiteY63" fmla="*/ 148105 h 587486"/>
              <a:gd name="connsiteX64" fmla="*/ 3519487 w 6762750"/>
              <a:gd name="connsiteY64" fmla="*/ 143342 h 587486"/>
              <a:gd name="connsiteX65" fmla="*/ 3538537 w 6762750"/>
              <a:gd name="connsiteY65" fmla="*/ 133817 h 587486"/>
              <a:gd name="connsiteX66" fmla="*/ 3586162 w 6762750"/>
              <a:gd name="connsiteY66" fmla="*/ 129055 h 587486"/>
              <a:gd name="connsiteX67" fmla="*/ 3633787 w 6762750"/>
              <a:gd name="connsiteY67" fmla="*/ 119530 h 587486"/>
              <a:gd name="connsiteX68" fmla="*/ 3676650 w 6762750"/>
              <a:gd name="connsiteY68" fmla="*/ 100480 h 587486"/>
              <a:gd name="connsiteX69" fmla="*/ 3700462 w 6762750"/>
              <a:gd name="connsiteY69" fmla="*/ 86192 h 587486"/>
              <a:gd name="connsiteX70" fmla="*/ 3752850 w 6762750"/>
              <a:gd name="connsiteY70" fmla="*/ 76667 h 587486"/>
              <a:gd name="connsiteX71" fmla="*/ 3771900 w 6762750"/>
              <a:gd name="connsiteY71" fmla="*/ 86192 h 587486"/>
              <a:gd name="connsiteX72" fmla="*/ 3786187 w 6762750"/>
              <a:gd name="connsiteY72" fmla="*/ 100480 h 587486"/>
              <a:gd name="connsiteX73" fmla="*/ 3971925 w 6762750"/>
              <a:gd name="connsiteY73" fmla="*/ 95717 h 587486"/>
              <a:gd name="connsiteX74" fmla="*/ 4024312 w 6762750"/>
              <a:gd name="connsiteY74" fmla="*/ 105242 h 587486"/>
              <a:gd name="connsiteX75" fmla="*/ 4076700 w 6762750"/>
              <a:gd name="connsiteY75" fmla="*/ 119530 h 587486"/>
              <a:gd name="connsiteX76" fmla="*/ 4129087 w 6762750"/>
              <a:gd name="connsiteY76" fmla="*/ 114767 h 587486"/>
              <a:gd name="connsiteX77" fmla="*/ 4248150 w 6762750"/>
              <a:gd name="connsiteY77" fmla="*/ 86192 h 587486"/>
              <a:gd name="connsiteX78" fmla="*/ 4300537 w 6762750"/>
              <a:gd name="connsiteY78" fmla="*/ 81430 h 587486"/>
              <a:gd name="connsiteX79" fmla="*/ 4319587 w 6762750"/>
              <a:gd name="connsiteY79" fmla="*/ 76667 h 587486"/>
              <a:gd name="connsiteX80" fmla="*/ 4333875 w 6762750"/>
              <a:gd name="connsiteY80" fmla="*/ 67142 h 587486"/>
              <a:gd name="connsiteX81" fmla="*/ 4438650 w 6762750"/>
              <a:gd name="connsiteY81" fmla="*/ 86192 h 587486"/>
              <a:gd name="connsiteX82" fmla="*/ 4681537 w 6762750"/>
              <a:gd name="connsiteY82" fmla="*/ 86192 h 587486"/>
              <a:gd name="connsiteX83" fmla="*/ 4695825 w 6762750"/>
              <a:gd name="connsiteY83" fmla="*/ 95717 h 587486"/>
              <a:gd name="connsiteX84" fmla="*/ 4733925 w 6762750"/>
              <a:gd name="connsiteY84" fmla="*/ 81430 h 587486"/>
              <a:gd name="connsiteX85" fmla="*/ 4752975 w 6762750"/>
              <a:gd name="connsiteY85" fmla="*/ 71905 h 587486"/>
              <a:gd name="connsiteX86" fmla="*/ 4814887 w 6762750"/>
              <a:gd name="connsiteY86" fmla="*/ 62380 h 587486"/>
              <a:gd name="connsiteX87" fmla="*/ 4895850 w 6762750"/>
              <a:gd name="connsiteY87" fmla="*/ 71905 h 587486"/>
              <a:gd name="connsiteX88" fmla="*/ 4986337 w 6762750"/>
              <a:gd name="connsiteY88" fmla="*/ 81430 h 587486"/>
              <a:gd name="connsiteX89" fmla="*/ 5005387 w 6762750"/>
              <a:gd name="connsiteY89" fmla="*/ 86192 h 587486"/>
              <a:gd name="connsiteX90" fmla="*/ 5038725 w 6762750"/>
              <a:gd name="connsiteY90" fmla="*/ 90955 h 587486"/>
              <a:gd name="connsiteX91" fmla="*/ 5229225 w 6762750"/>
              <a:gd name="connsiteY91" fmla="*/ 81430 h 587486"/>
              <a:gd name="connsiteX92" fmla="*/ 5257800 w 6762750"/>
              <a:gd name="connsiteY92" fmla="*/ 86192 h 587486"/>
              <a:gd name="connsiteX93" fmla="*/ 5319712 w 6762750"/>
              <a:gd name="connsiteY93" fmla="*/ 110005 h 587486"/>
              <a:gd name="connsiteX94" fmla="*/ 5343525 w 6762750"/>
              <a:gd name="connsiteY94" fmla="*/ 124292 h 587486"/>
              <a:gd name="connsiteX95" fmla="*/ 5395912 w 6762750"/>
              <a:gd name="connsiteY95" fmla="*/ 138580 h 587486"/>
              <a:gd name="connsiteX96" fmla="*/ 5424487 w 6762750"/>
              <a:gd name="connsiteY96" fmla="*/ 133817 h 587486"/>
              <a:gd name="connsiteX97" fmla="*/ 5514975 w 6762750"/>
              <a:gd name="connsiteY97" fmla="*/ 124292 h 587486"/>
              <a:gd name="connsiteX98" fmla="*/ 5553075 w 6762750"/>
              <a:gd name="connsiteY98" fmla="*/ 114767 h 587486"/>
              <a:gd name="connsiteX99" fmla="*/ 5605462 w 6762750"/>
              <a:gd name="connsiteY99" fmla="*/ 119530 h 587486"/>
              <a:gd name="connsiteX100" fmla="*/ 5629275 w 6762750"/>
              <a:gd name="connsiteY100" fmla="*/ 124292 h 587486"/>
              <a:gd name="connsiteX101" fmla="*/ 5672137 w 6762750"/>
              <a:gd name="connsiteY101" fmla="*/ 119530 h 587486"/>
              <a:gd name="connsiteX102" fmla="*/ 5686425 w 6762750"/>
              <a:gd name="connsiteY102" fmla="*/ 110005 h 587486"/>
              <a:gd name="connsiteX103" fmla="*/ 5710237 w 6762750"/>
              <a:gd name="connsiteY103" fmla="*/ 100480 h 587486"/>
              <a:gd name="connsiteX104" fmla="*/ 5795962 w 6762750"/>
              <a:gd name="connsiteY104" fmla="*/ 71905 h 587486"/>
              <a:gd name="connsiteX105" fmla="*/ 5843587 w 6762750"/>
              <a:gd name="connsiteY105" fmla="*/ 86192 h 587486"/>
              <a:gd name="connsiteX106" fmla="*/ 5953125 w 6762750"/>
              <a:gd name="connsiteY106" fmla="*/ 95717 h 587486"/>
              <a:gd name="connsiteX107" fmla="*/ 6010275 w 6762750"/>
              <a:gd name="connsiteY107" fmla="*/ 81430 h 587486"/>
              <a:gd name="connsiteX108" fmla="*/ 6162675 w 6762750"/>
              <a:gd name="connsiteY108" fmla="*/ 33805 h 587486"/>
              <a:gd name="connsiteX109" fmla="*/ 6176962 w 6762750"/>
              <a:gd name="connsiteY109" fmla="*/ 81430 h 587486"/>
              <a:gd name="connsiteX110" fmla="*/ 6210300 w 6762750"/>
              <a:gd name="connsiteY110" fmla="*/ 90955 h 587486"/>
              <a:gd name="connsiteX111" fmla="*/ 6229350 w 6762750"/>
              <a:gd name="connsiteY111" fmla="*/ 100480 h 587486"/>
              <a:gd name="connsiteX112" fmla="*/ 6248400 w 6762750"/>
              <a:gd name="connsiteY112" fmla="*/ 105242 h 587486"/>
              <a:gd name="connsiteX113" fmla="*/ 6281737 w 6762750"/>
              <a:gd name="connsiteY113" fmla="*/ 119530 h 587486"/>
              <a:gd name="connsiteX114" fmla="*/ 6305550 w 6762750"/>
              <a:gd name="connsiteY114" fmla="*/ 86192 h 587486"/>
              <a:gd name="connsiteX115" fmla="*/ 6319837 w 6762750"/>
              <a:gd name="connsiteY115" fmla="*/ 81430 h 587486"/>
              <a:gd name="connsiteX116" fmla="*/ 6376987 w 6762750"/>
              <a:gd name="connsiteY116" fmla="*/ 71905 h 587486"/>
              <a:gd name="connsiteX117" fmla="*/ 6424612 w 6762750"/>
              <a:gd name="connsiteY117" fmla="*/ 57617 h 587486"/>
              <a:gd name="connsiteX118" fmla="*/ 6453187 w 6762750"/>
              <a:gd name="connsiteY118" fmla="*/ 71905 h 587486"/>
              <a:gd name="connsiteX119" fmla="*/ 6467475 w 6762750"/>
              <a:gd name="connsiteY119" fmla="*/ 76667 h 587486"/>
              <a:gd name="connsiteX120" fmla="*/ 6481762 w 6762750"/>
              <a:gd name="connsiteY120" fmla="*/ 86192 h 587486"/>
              <a:gd name="connsiteX121" fmla="*/ 6624637 w 6762750"/>
              <a:gd name="connsiteY121" fmla="*/ 86192 h 587486"/>
              <a:gd name="connsiteX122" fmla="*/ 6657975 w 6762750"/>
              <a:gd name="connsiteY122" fmla="*/ 52855 h 587486"/>
              <a:gd name="connsiteX123" fmla="*/ 6667500 w 6762750"/>
              <a:gd name="connsiteY123" fmla="*/ 38567 h 587486"/>
              <a:gd name="connsiteX124" fmla="*/ 6700837 w 6762750"/>
              <a:gd name="connsiteY124" fmla="*/ 14755 h 587486"/>
              <a:gd name="connsiteX125" fmla="*/ 6734175 w 6762750"/>
              <a:gd name="connsiteY125" fmla="*/ 467 h 587486"/>
              <a:gd name="connsiteX126" fmla="*/ 6762750 w 6762750"/>
              <a:gd name="connsiteY126" fmla="*/ 467 h 587486"/>
              <a:gd name="connsiteX127" fmla="*/ 6762750 w 6762750"/>
              <a:gd name="connsiteY127" fmla="*/ 586255 h 587486"/>
              <a:gd name="connsiteX128" fmla="*/ 0 w 6762750"/>
              <a:gd name="connsiteY128" fmla="*/ 571967 h 587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6762750" h="587486">
                <a:moveTo>
                  <a:pt x="0" y="571967"/>
                </a:moveTo>
                <a:lnTo>
                  <a:pt x="0" y="571967"/>
                </a:lnTo>
                <a:cubicBezTo>
                  <a:pt x="26987" y="567205"/>
                  <a:pt x="53670" y="560161"/>
                  <a:pt x="80962" y="557680"/>
                </a:cubicBezTo>
                <a:cubicBezTo>
                  <a:pt x="89024" y="556947"/>
                  <a:pt x="98188" y="557737"/>
                  <a:pt x="104775" y="562442"/>
                </a:cubicBezTo>
                <a:cubicBezTo>
                  <a:pt x="110552" y="566568"/>
                  <a:pt x="111125" y="575142"/>
                  <a:pt x="114300" y="581492"/>
                </a:cubicBezTo>
                <a:cubicBezTo>
                  <a:pt x="310713" y="575716"/>
                  <a:pt x="229480" y="610598"/>
                  <a:pt x="300037" y="557680"/>
                </a:cubicBezTo>
                <a:cubicBezTo>
                  <a:pt x="304616" y="554246"/>
                  <a:pt x="309562" y="551330"/>
                  <a:pt x="314325" y="548155"/>
                </a:cubicBezTo>
                <a:cubicBezTo>
                  <a:pt x="317500" y="543392"/>
                  <a:pt x="320186" y="538264"/>
                  <a:pt x="323850" y="533867"/>
                </a:cubicBezTo>
                <a:cubicBezTo>
                  <a:pt x="363360" y="486455"/>
                  <a:pt x="376463" y="526424"/>
                  <a:pt x="471487" y="543392"/>
                </a:cubicBezTo>
                <a:cubicBezTo>
                  <a:pt x="496474" y="530898"/>
                  <a:pt x="490619" y="537152"/>
                  <a:pt x="509587" y="510055"/>
                </a:cubicBezTo>
                <a:cubicBezTo>
                  <a:pt x="514896" y="502472"/>
                  <a:pt x="516173" y="491377"/>
                  <a:pt x="523875" y="486242"/>
                </a:cubicBezTo>
                <a:cubicBezTo>
                  <a:pt x="531910" y="480886"/>
                  <a:pt x="542925" y="483067"/>
                  <a:pt x="552450" y="481480"/>
                </a:cubicBezTo>
                <a:cubicBezTo>
                  <a:pt x="602458" y="492593"/>
                  <a:pt x="607568" y="498887"/>
                  <a:pt x="666750" y="481480"/>
                </a:cubicBezTo>
                <a:cubicBezTo>
                  <a:pt x="672241" y="479865"/>
                  <a:pt x="671617" y="470519"/>
                  <a:pt x="676275" y="467192"/>
                </a:cubicBezTo>
                <a:cubicBezTo>
                  <a:pt x="683231" y="462223"/>
                  <a:pt x="691722" y="459428"/>
                  <a:pt x="700087" y="457667"/>
                </a:cubicBezTo>
                <a:cubicBezTo>
                  <a:pt x="741320" y="448986"/>
                  <a:pt x="831815" y="441947"/>
                  <a:pt x="866775" y="438617"/>
                </a:cubicBezTo>
                <a:cubicBezTo>
                  <a:pt x="883845" y="427237"/>
                  <a:pt x="889875" y="424565"/>
                  <a:pt x="904875" y="405280"/>
                </a:cubicBezTo>
                <a:cubicBezTo>
                  <a:pt x="909234" y="399676"/>
                  <a:pt x="908623" y="390357"/>
                  <a:pt x="914400" y="386230"/>
                </a:cubicBezTo>
                <a:cubicBezTo>
                  <a:pt x="920987" y="381525"/>
                  <a:pt x="930167" y="382361"/>
                  <a:pt x="938212" y="381467"/>
                </a:cubicBezTo>
                <a:cubicBezTo>
                  <a:pt x="958784" y="379181"/>
                  <a:pt x="979487" y="378292"/>
                  <a:pt x="1000125" y="376705"/>
                </a:cubicBezTo>
                <a:cubicBezTo>
                  <a:pt x="1006728" y="367901"/>
                  <a:pt x="1018749" y="350001"/>
                  <a:pt x="1028700" y="343367"/>
                </a:cubicBezTo>
                <a:cubicBezTo>
                  <a:pt x="1032877" y="340582"/>
                  <a:pt x="1038225" y="340192"/>
                  <a:pt x="1042987" y="338605"/>
                </a:cubicBezTo>
                <a:cubicBezTo>
                  <a:pt x="1057275" y="340192"/>
                  <a:pt x="1072028" y="339418"/>
                  <a:pt x="1085850" y="343367"/>
                </a:cubicBezTo>
                <a:cubicBezTo>
                  <a:pt x="1094750" y="345910"/>
                  <a:pt x="1100762" y="355112"/>
                  <a:pt x="1109662" y="357655"/>
                </a:cubicBezTo>
                <a:cubicBezTo>
                  <a:pt x="1123484" y="361604"/>
                  <a:pt x="1138237" y="360830"/>
                  <a:pt x="1152525" y="362417"/>
                </a:cubicBezTo>
                <a:cubicBezTo>
                  <a:pt x="1158875" y="357655"/>
                  <a:pt x="1166409" y="354156"/>
                  <a:pt x="1171575" y="348130"/>
                </a:cubicBezTo>
                <a:cubicBezTo>
                  <a:pt x="1180092" y="338193"/>
                  <a:pt x="1187042" y="303782"/>
                  <a:pt x="1200150" y="300505"/>
                </a:cubicBezTo>
                <a:lnTo>
                  <a:pt x="1219200" y="295742"/>
                </a:lnTo>
                <a:cubicBezTo>
                  <a:pt x="1279525" y="297330"/>
                  <a:pt x="1339897" y="297635"/>
                  <a:pt x="1400175" y="300505"/>
                </a:cubicBezTo>
                <a:cubicBezTo>
                  <a:pt x="1406713" y="300816"/>
                  <a:pt x="1412910" y="303545"/>
                  <a:pt x="1419225" y="305267"/>
                </a:cubicBezTo>
                <a:cubicBezTo>
                  <a:pt x="1467697" y="318486"/>
                  <a:pt x="1436080" y="311495"/>
                  <a:pt x="1476375" y="319555"/>
                </a:cubicBezTo>
                <a:lnTo>
                  <a:pt x="1519237" y="310030"/>
                </a:lnTo>
                <a:cubicBezTo>
                  <a:pt x="1525615" y="308558"/>
                  <a:pt x="1532158" y="307565"/>
                  <a:pt x="1538287" y="305267"/>
                </a:cubicBezTo>
                <a:cubicBezTo>
                  <a:pt x="1562167" y="296312"/>
                  <a:pt x="1551394" y="294240"/>
                  <a:pt x="1576387" y="290980"/>
                </a:cubicBezTo>
                <a:cubicBezTo>
                  <a:pt x="1606462" y="287057"/>
                  <a:pt x="1636712" y="284630"/>
                  <a:pt x="1666875" y="281455"/>
                </a:cubicBezTo>
                <a:cubicBezTo>
                  <a:pt x="1697037" y="283042"/>
                  <a:pt x="1727254" y="283808"/>
                  <a:pt x="1757362" y="286217"/>
                </a:cubicBezTo>
                <a:cubicBezTo>
                  <a:pt x="1766988" y="286987"/>
                  <a:pt x="1776843" y="287732"/>
                  <a:pt x="1785937" y="290980"/>
                </a:cubicBezTo>
                <a:cubicBezTo>
                  <a:pt x="1799309" y="295756"/>
                  <a:pt x="1811337" y="303680"/>
                  <a:pt x="1824037" y="310030"/>
                </a:cubicBezTo>
                <a:cubicBezTo>
                  <a:pt x="1852612" y="308442"/>
                  <a:pt x="1881502" y="309789"/>
                  <a:pt x="1909762" y="305267"/>
                </a:cubicBezTo>
                <a:cubicBezTo>
                  <a:pt x="1921700" y="303357"/>
                  <a:pt x="1933195" y="297913"/>
                  <a:pt x="1943100" y="290980"/>
                </a:cubicBezTo>
                <a:cubicBezTo>
                  <a:pt x="1949603" y="286428"/>
                  <a:pt x="1949492" y="272752"/>
                  <a:pt x="1957387" y="271930"/>
                </a:cubicBezTo>
                <a:cubicBezTo>
                  <a:pt x="2028458" y="264527"/>
                  <a:pt x="2100262" y="268755"/>
                  <a:pt x="2171700" y="267167"/>
                </a:cubicBezTo>
                <a:cubicBezTo>
                  <a:pt x="2178050" y="263992"/>
                  <a:pt x="2183950" y="259682"/>
                  <a:pt x="2190750" y="257642"/>
                </a:cubicBezTo>
                <a:cubicBezTo>
                  <a:pt x="2237414" y="243643"/>
                  <a:pt x="2203915" y="263154"/>
                  <a:pt x="2233612" y="243355"/>
                </a:cubicBezTo>
                <a:cubicBezTo>
                  <a:pt x="2263775" y="244942"/>
                  <a:pt x="2293992" y="245708"/>
                  <a:pt x="2324100" y="248117"/>
                </a:cubicBezTo>
                <a:cubicBezTo>
                  <a:pt x="2334246" y="248929"/>
                  <a:pt x="2365347" y="255414"/>
                  <a:pt x="2376487" y="257642"/>
                </a:cubicBezTo>
                <a:cubicBezTo>
                  <a:pt x="2389187" y="256055"/>
                  <a:pt x="2402891" y="258078"/>
                  <a:pt x="2414587" y="252880"/>
                </a:cubicBezTo>
                <a:cubicBezTo>
                  <a:pt x="2419175" y="250841"/>
                  <a:pt x="2416136" y="242449"/>
                  <a:pt x="2419350" y="238592"/>
                </a:cubicBezTo>
                <a:cubicBezTo>
                  <a:pt x="2424431" y="232494"/>
                  <a:pt x="2430824" y="226672"/>
                  <a:pt x="2438400" y="224305"/>
                </a:cubicBezTo>
                <a:cubicBezTo>
                  <a:pt x="2456834" y="218545"/>
                  <a:pt x="2476386" y="217176"/>
                  <a:pt x="2495550" y="214780"/>
                </a:cubicBezTo>
                <a:lnTo>
                  <a:pt x="2576512" y="205255"/>
                </a:lnTo>
                <a:cubicBezTo>
                  <a:pt x="2618625" y="200301"/>
                  <a:pt x="2603465" y="203279"/>
                  <a:pt x="2633662" y="195730"/>
                </a:cubicBezTo>
                <a:cubicBezTo>
                  <a:pt x="2649537" y="197317"/>
                  <a:pt x="2665550" y="197869"/>
                  <a:pt x="2681287" y="200492"/>
                </a:cubicBezTo>
                <a:cubicBezTo>
                  <a:pt x="2694200" y="202644"/>
                  <a:pt x="2719387" y="210017"/>
                  <a:pt x="2719387" y="210017"/>
                </a:cubicBezTo>
                <a:cubicBezTo>
                  <a:pt x="2754312" y="208430"/>
                  <a:pt x="2789304" y="207936"/>
                  <a:pt x="2824162" y="205255"/>
                </a:cubicBezTo>
                <a:cubicBezTo>
                  <a:pt x="2848764" y="203363"/>
                  <a:pt x="2868993" y="183962"/>
                  <a:pt x="2890837" y="176680"/>
                </a:cubicBezTo>
                <a:cubicBezTo>
                  <a:pt x="2905125" y="171917"/>
                  <a:pt x="2918844" y="164868"/>
                  <a:pt x="2933700" y="162392"/>
                </a:cubicBezTo>
                <a:cubicBezTo>
                  <a:pt x="2946455" y="160266"/>
                  <a:pt x="2972760" y="156199"/>
                  <a:pt x="2986087" y="152867"/>
                </a:cubicBezTo>
                <a:cubicBezTo>
                  <a:pt x="2990957" y="151649"/>
                  <a:pt x="2995612" y="149692"/>
                  <a:pt x="3000375" y="148105"/>
                </a:cubicBezTo>
                <a:lnTo>
                  <a:pt x="3128962" y="152867"/>
                </a:lnTo>
                <a:cubicBezTo>
                  <a:pt x="3155968" y="154095"/>
                  <a:pt x="3182917" y="156430"/>
                  <a:pt x="3209925" y="157630"/>
                </a:cubicBezTo>
                <a:lnTo>
                  <a:pt x="3343275" y="162392"/>
                </a:lnTo>
                <a:cubicBezTo>
                  <a:pt x="3374881" y="172929"/>
                  <a:pt x="3355665" y="168607"/>
                  <a:pt x="3414712" y="162392"/>
                </a:cubicBezTo>
                <a:cubicBezTo>
                  <a:pt x="3453249" y="158335"/>
                  <a:pt x="3449203" y="156447"/>
                  <a:pt x="3490912" y="148105"/>
                </a:cubicBezTo>
                <a:cubicBezTo>
                  <a:pt x="3500381" y="146211"/>
                  <a:pt x="3509962" y="144930"/>
                  <a:pt x="3519487" y="143342"/>
                </a:cubicBezTo>
                <a:cubicBezTo>
                  <a:pt x="3525837" y="140167"/>
                  <a:pt x="3531595" y="135305"/>
                  <a:pt x="3538537" y="133817"/>
                </a:cubicBezTo>
                <a:cubicBezTo>
                  <a:pt x="3554137" y="130474"/>
                  <a:pt x="3570331" y="131034"/>
                  <a:pt x="3586162" y="129055"/>
                </a:cubicBezTo>
                <a:cubicBezTo>
                  <a:pt x="3597410" y="127649"/>
                  <a:pt x="3621490" y="123629"/>
                  <a:pt x="3633787" y="119530"/>
                </a:cubicBezTo>
                <a:cubicBezTo>
                  <a:pt x="3647032" y="115115"/>
                  <a:pt x="3664203" y="107395"/>
                  <a:pt x="3676650" y="100480"/>
                </a:cubicBezTo>
                <a:cubicBezTo>
                  <a:pt x="3684742" y="95984"/>
                  <a:pt x="3691627" y="88953"/>
                  <a:pt x="3700462" y="86192"/>
                </a:cubicBezTo>
                <a:cubicBezTo>
                  <a:pt x="3717403" y="80898"/>
                  <a:pt x="3735387" y="79842"/>
                  <a:pt x="3752850" y="76667"/>
                </a:cubicBezTo>
                <a:cubicBezTo>
                  <a:pt x="3759200" y="79842"/>
                  <a:pt x="3766123" y="82065"/>
                  <a:pt x="3771900" y="86192"/>
                </a:cubicBezTo>
                <a:cubicBezTo>
                  <a:pt x="3777381" y="90107"/>
                  <a:pt x="3779459" y="100160"/>
                  <a:pt x="3786187" y="100480"/>
                </a:cubicBezTo>
                <a:cubicBezTo>
                  <a:pt x="3848050" y="103426"/>
                  <a:pt x="3910012" y="97305"/>
                  <a:pt x="3971925" y="95717"/>
                </a:cubicBezTo>
                <a:cubicBezTo>
                  <a:pt x="3989387" y="98892"/>
                  <a:pt x="4007005" y="101308"/>
                  <a:pt x="4024312" y="105242"/>
                </a:cubicBezTo>
                <a:cubicBezTo>
                  <a:pt x="4041962" y="109254"/>
                  <a:pt x="4058674" y="117891"/>
                  <a:pt x="4076700" y="119530"/>
                </a:cubicBezTo>
                <a:lnTo>
                  <a:pt x="4129087" y="114767"/>
                </a:lnTo>
                <a:cubicBezTo>
                  <a:pt x="4173732" y="102011"/>
                  <a:pt x="4193792" y="95564"/>
                  <a:pt x="4248150" y="86192"/>
                </a:cubicBezTo>
                <a:cubicBezTo>
                  <a:pt x="4265429" y="83213"/>
                  <a:pt x="4283075" y="83017"/>
                  <a:pt x="4300537" y="81430"/>
                </a:cubicBezTo>
                <a:cubicBezTo>
                  <a:pt x="4306887" y="79842"/>
                  <a:pt x="4313571" y="79245"/>
                  <a:pt x="4319587" y="76667"/>
                </a:cubicBezTo>
                <a:cubicBezTo>
                  <a:pt x="4324848" y="74412"/>
                  <a:pt x="4328158" y="66856"/>
                  <a:pt x="4333875" y="67142"/>
                </a:cubicBezTo>
                <a:cubicBezTo>
                  <a:pt x="4347809" y="67839"/>
                  <a:pt x="4410118" y="80486"/>
                  <a:pt x="4438650" y="86192"/>
                </a:cubicBezTo>
                <a:cubicBezTo>
                  <a:pt x="4551897" y="78382"/>
                  <a:pt x="4576288" y="69352"/>
                  <a:pt x="4681537" y="86192"/>
                </a:cubicBezTo>
                <a:cubicBezTo>
                  <a:pt x="4687189" y="87096"/>
                  <a:pt x="4691062" y="92542"/>
                  <a:pt x="4695825" y="95717"/>
                </a:cubicBezTo>
                <a:cubicBezTo>
                  <a:pt x="4711535" y="90481"/>
                  <a:pt x="4716840" y="89023"/>
                  <a:pt x="4733925" y="81430"/>
                </a:cubicBezTo>
                <a:cubicBezTo>
                  <a:pt x="4740413" y="78547"/>
                  <a:pt x="4746064" y="73531"/>
                  <a:pt x="4752975" y="71905"/>
                </a:cubicBezTo>
                <a:cubicBezTo>
                  <a:pt x="4773300" y="67123"/>
                  <a:pt x="4794250" y="65555"/>
                  <a:pt x="4814887" y="62380"/>
                </a:cubicBezTo>
                <a:lnTo>
                  <a:pt x="4895850" y="71905"/>
                </a:lnTo>
                <a:cubicBezTo>
                  <a:pt x="4925548" y="75087"/>
                  <a:pt x="4956703" y="76491"/>
                  <a:pt x="4986337" y="81430"/>
                </a:cubicBezTo>
                <a:cubicBezTo>
                  <a:pt x="4992793" y="82506"/>
                  <a:pt x="4998947" y="85021"/>
                  <a:pt x="5005387" y="86192"/>
                </a:cubicBezTo>
                <a:cubicBezTo>
                  <a:pt x="5016431" y="88200"/>
                  <a:pt x="5027612" y="89367"/>
                  <a:pt x="5038725" y="90955"/>
                </a:cubicBezTo>
                <a:cubicBezTo>
                  <a:pt x="5112125" y="84838"/>
                  <a:pt x="5142095" y="81430"/>
                  <a:pt x="5229225" y="81430"/>
                </a:cubicBezTo>
                <a:cubicBezTo>
                  <a:pt x="5238881" y="81430"/>
                  <a:pt x="5248275" y="84605"/>
                  <a:pt x="5257800" y="86192"/>
                </a:cubicBezTo>
                <a:cubicBezTo>
                  <a:pt x="5297984" y="116331"/>
                  <a:pt x="5251723" y="85724"/>
                  <a:pt x="5319712" y="110005"/>
                </a:cubicBezTo>
                <a:cubicBezTo>
                  <a:pt x="5328429" y="113118"/>
                  <a:pt x="5335246" y="120152"/>
                  <a:pt x="5343525" y="124292"/>
                </a:cubicBezTo>
                <a:cubicBezTo>
                  <a:pt x="5366470" y="135764"/>
                  <a:pt x="5370011" y="134263"/>
                  <a:pt x="5395912" y="138580"/>
                </a:cubicBezTo>
                <a:cubicBezTo>
                  <a:pt x="5405437" y="136992"/>
                  <a:pt x="5414899" y="134968"/>
                  <a:pt x="5424487" y="133817"/>
                </a:cubicBezTo>
                <a:cubicBezTo>
                  <a:pt x="5454600" y="130203"/>
                  <a:pt x="5484973" y="128737"/>
                  <a:pt x="5514975" y="124292"/>
                </a:cubicBezTo>
                <a:cubicBezTo>
                  <a:pt x="5527925" y="122374"/>
                  <a:pt x="5540375" y="117942"/>
                  <a:pt x="5553075" y="114767"/>
                </a:cubicBezTo>
                <a:cubicBezTo>
                  <a:pt x="5570537" y="116355"/>
                  <a:pt x="5588063" y="117355"/>
                  <a:pt x="5605462" y="119530"/>
                </a:cubicBezTo>
                <a:cubicBezTo>
                  <a:pt x="5613494" y="120534"/>
                  <a:pt x="5621180" y="124292"/>
                  <a:pt x="5629275" y="124292"/>
                </a:cubicBezTo>
                <a:cubicBezTo>
                  <a:pt x="5643650" y="124292"/>
                  <a:pt x="5657850" y="121117"/>
                  <a:pt x="5672137" y="119530"/>
                </a:cubicBezTo>
                <a:cubicBezTo>
                  <a:pt x="5676900" y="116355"/>
                  <a:pt x="5681305" y="112565"/>
                  <a:pt x="5686425" y="110005"/>
                </a:cubicBezTo>
                <a:cubicBezTo>
                  <a:pt x="5694071" y="106182"/>
                  <a:pt x="5702163" y="103288"/>
                  <a:pt x="5710237" y="100480"/>
                </a:cubicBezTo>
                <a:cubicBezTo>
                  <a:pt x="5738686" y="90585"/>
                  <a:pt x="5767387" y="81430"/>
                  <a:pt x="5795962" y="71905"/>
                </a:cubicBezTo>
                <a:cubicBezTo>
                  <a:pt x="5880042" y="88719"/>
                  <a:pt x="5757465" y="62703"/>
                  <a:pt x="5843587" y="86192"/>
                </a:cubicBezTo>
                <a:cubicBezTo>
                  <a:pt x="5871442" y="93789"/>
                  <a:pt x="5939195" y="94898"/>
                  <a:pt x="5953125" y="95717"/>
                </a:cubicBezTo>
                <a:cubicBezTo>
                  <a:pt x="5972175" y="90955"/>
                  <a:pt x="5991443" y="86994"/>
                  <a:pt x="6010275" y="81430"/>
                </a:cubicBezTo>
                <a:cubicBezTo>
                  <a:pt x="6061317" y="66350"/>
                  <a:pt x="6162675" y="33805"/>
                  <a:pt x="6162675" y="33805"/>
                </a:cubicBezTo>
                <a:cubicBezTo>
                  <a:pt x="6163897" y="41140"/>
                  <a:pt x="6166579" y="74508"/>
                  <a:pt x="6176962" y="81430"/>
                </a:cubicBezTo>
                <a:cubicBezTo>
                  <a:pt x="6186578" y="87841"/>
                  <a:pt x="6199438" y="87005"/>
                  <a:pt x="6210300" y="90955"/>
                </a:cubicBezTo>
                <a:cubicBezTo>
                  <a:pt x="6216972" y="93381"/>
                  <a:pt x="6222702" y="97987"/>
                  <a:pt x="6229350" y="100480"/>
                </a:cubicBezTo>
                <a:cubicBezTo>
                  <a:pt x="6235479" y="102778"/>
                  <a:pt x="6242249" y="103005"/>
                  <a:pt x="6248400" y="105242"/>
                </a:cubicBezTo>
                <a:cubicBezTo>
                  <a:pt x="6259762" y="109374"/>
                  <a:pt x="6270625" y="114767"/>
                  <a:pt x="6281737" y="119530"/>
                </a:cubicBezTo>
                <a:cubicBezTo>
                  <a:pt x="6326920" y="96939"/>
                  <a:pt x="6277853" y="127737"/>
                  <a:pt x="6305550" y="86192"/>
                </a:cubicBezTo>
                <a:cubicBezTo>
                  <a:pt x="6308335" y="82015"/>
                  <a:pt x="6314915" y="82414"/>
                  <a:pt x="6319837" y="81430"/>
                </a:cubicBezTo>
                <a:cubicBezTo>
                  <a:pt x="6338775" y="77643"/>
                  <a:pt x="6357937" y="75080"/>
                  <a:pt x="6376987" y="71905"/>
                </a:cubicBezTo>
                <a:cubicBezTo>
                  <a:pt x="6391312" y="66175"/>
                  <a:pt x="6408517" y="57617"/>
                  <a:pt x="6424612" y="57617"/>
                </a:cubicBezTo>
                <a:cubicBezTo>
                  <a:pt x="6436583" y="57617"/>
                  <a:pt x="6443555" y="67089"/>
                  <a:pt x="6453187" y="71905"/>
                </a:cubicBezTo>
                <a:cubicBezTo>
                  <a:pt x="6457677" y="74150"/>
                  <a:pt x="6462712" y="75080"/>
                  <a:pt x="6467475" y="76667"/>
                </a:cubicBezTo>
                <a:cubicBezTo>
                  <a:pt x="6472237" y="79842"/>
                  <a:pt x="6476332" y="84382"/>
                  <a:pt x="6481762" y="86192"/>
                </a:cubicBezTo>
                <a:cubicBezTo>
                  <a:pt x="6518536" y="98450"/>
                  <a:pt x="6616850" y="86516"/>
                  <a:pt x="6624637" y="86192"/>
                </a:cubicBezTo>
                <a:cubicBezTo>
                  <a:pt x="6635750" y="75080"/>
                  <a:pt x="6649258" y="65931"/>
                  <a:pt x="6657975" y="52855"/>
                </a:cubicBezTo>
                <a:cubicBezTo>
                  <a:pt x="6661150" y="48092"/>
                  <a:pt x="6663453" y="42614"/>
                  <a:pt x="6667500" y="38567"/>
                </a:cubicBezTo>
                <a:cubicBezTo>
                  <a:pt x="6670905" y="35162"/>
                  <a:pt x="6694530" y="18359"/>
                  <a:pt x="6700837" y="14755"/>
                </a:cubicBezTo>
                <a:cubicBezTo>
                  <a:pt x="6706371" y="11593"/>
                  <a:pt x="6725885" y="1388"/>
                  <a:pt x="6734175" y="467"/>
                </a:cubicBezTo>
                <a:cubicBezTo>
                  <a:pt x="6743642" y="-585"/>
                  <a:pt x="6753225" y="467"/>
                  <a:pt x="6762750" y="467"/>
                </a:cubicBezTo>
                <a:lnTo>
                  <a:pt x="6762750" y="586255"/>
                </a:lnTo>
                <a:lnTo>
                  <a:pt x="0" y="571967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08D37871-5522-010B-7EFC-E1683283F9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156" y="4201995"/>
            <a:ext cx="4483510" cy="1344262"/>
          </a:xfrm>
          <a:prstGeom prst="rect">
            <a:avLst/>
          </a:prstGeom>
        </p:spPr>
      </p:pic>
      <p:sp>
        <p:nvSpPr>
          <p:cNvPr id="2" name="Inhaltsplatzhalter 2">
            <a:extLst>
              <a:ext uri="{FF2B5EF4-FFF2-40B4-BE49-F238E27FC236}">
                <a16:creationId xmlns="" xmlns:a16="http://schemas.microsoft.com/office/drawing/2014/main" id="{13D47A22-6A26-BE77-5AF1-786D30B2A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774" y="1825625"/>
            <a:ext cx="5207659" cy="4351338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5" name="Grafik 4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CB58BA2B-6B1D-41F6-4A5E-F1F0FB400A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156" y="2264499"/>
            <a:ext cx="3783088" cy="126678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="" xmlns:a16="http://schemas.microsoft.com/office/drawing/2014/main" id="{7FCC698A-BC2F-5E24-525E-58E03B2B54A9}"/>
              </a:ext>
            </a:extLst>
          </p:cNvPr>
          <p:cNvSpPr txBox="1"/>
          <p:nvPr userDrawn="1"/>
        </p:nvSpPr>
        <p:spPr>
          <a:xfrm>
            <a:off x="485774" y="366622"/>
            <a:ext cx="5207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tkinson Hyperlegible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1467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="" xmlns:a16="http://schemas.microsoft.com/office/drawing/2014/main" id="{B2B94BBB-8717-CFF4-AF60-F91095D54F64}"/>
              </a:ext>
            </a:extLst>
          </p:cNvPr>
          <p:cNvSpPr/>
          <p:nvPr userDrawn="1"/>
        </p:nvSpPr>
        <p:spPr>
          <a:xfrm>
            <a:off x="-9525" y="-997"/>
            <a:ext cx="11230344" cy="1991722"/>
          </a:xfrm>
          <a:custGeom>
            <a:avLst/>
            <a:gdLst>
              <a:gd name="connsiteX0" fmla="*/ 19050 w 11230344"/>
              <a:gd name="connsiteY0" fmla="*/ 1953622 h 1991722"/>
              <a:gd name="connsiteX1" fmla="*/ 19050 w 11230344"/>
              <a:gd name="connsiteY1" fmla="*/ 1953622 h 1991722"/>
              <a:gd name="connsiteX2" fmla="*/ 104775 w 11230344"/>
              <a:gd name="connsiteY2" fmla="*/ 1944097 h 1991722"/>
              <a:gd name="connsiteX3" fmla="*/ 152400 w 11230344"/>
              <a:gd name="connsiteY3" fmla="*/ 1963147 h 1991722"/>
              <a:gd name="connsiteX4" fmla="*/ 238125 w 11230344"/>
              <a:gd name="connsiteY4" fmla="*/ 1982197 h 1991722"/>
              <a:gd name="connsiteX5" fmla="*/ 276225 w 11230344"/>
              <a:gd name="connsiteY5" fmla="*/ 1991722 h 1991722"/>
              <a:gd name="connsiteX6" fmla="*/ 847725 w 11230344"/>
              <a:gd name="connsiteY6" fmla="*/ 1944097 h 1991722"/>
              <a:gd name="connsiteX7" fmla="*/ 876300 w 11230344"/>
              <a:gd name="connsiteY7" fmla="*/ 1905997 h 1991722"/>
              <a:gd name="connsiteX8" fmla="*/ 952500 w 11230344"/>
              <a:gd name="connsiteY8" fmla="*/ 1896472 h 1991722"/>
              <a:gd name="connsiteX9" fmla="*/ 1019175 w 11230344"/>
              <a:gd name="connsiteY9" fmla="*/ 1905997 h 1991722"/>
              <a:gd name="connsiteX10" fmla="*/ 1457325 w 11230344"/>
              <a:gd name="connsiteY10" fmla="*/ 1896472 h 1991722"/>
              <a:gd name="connsiteX11" fmla="*/ 1524000 w 11230344"/>
              <a:gd name="connsiteY11" fmla="*/ 1886947 h 1991722"/>
              <a:gd name="connsiteX12" fmla="*/ 1714500 w 11230344"/>
              <a:gd name="connsiteY12" fmla="*/ 1867897 h 1991722"/>
              <a:gd name="connsiteX13" fmla="*/ 1743075 w 11230344"/>
              <a:gd name="connsiteY13" fmla="*/ 1848847 h 1991722"/>
              <a:gd name="connsiteX14" fmla="*/ 1828800 w 11230344"/>
              <a:gd name="connsiteY14" fmla="*/ 1867897 h 1991722"/>
              <a:gd name="connsiteX15" fmla="*/ 1943100 w 11230344"/>
              <a:gd name="connsiteY15" fmla="*/ 1848847 h 1991722"/>
              <a:gd name="connsiteX16" fmla="*/ 1981200 w 11230344"/>
              <a:gd name="connsiteY16" fmla="*/ 1829797 h 1991722"/>
              <a:gd name="connsiteX17" fmla="*/ 2181225 w 11230344"/>
              <a:gd name="connsiteY17" fmla="*/ 1820272 h 1991722"/>
              <a:gd name="connsiteX18" fmla="*/ 2190750 w 11230344"/>
              <a:gd name="connsiteY18" fmla="*/ 1782172 h 1991722"/>
              <a:gd name="connsiteX19" fmla="*/ 2238375 w 11230344"/>
              <a:gd name="connsiteY19" fmla="*/ 1763122 h 1991722"/>
              <a:gd name="connsiteX20" fmla="*/ 2381250 w 11230344"/>
              <a:gd name="connsiteY20" fmla="*/ 1753597 h 1991722"/>
              <a:gd name="connsiteX21" fmla="*/ 2524125 w 11230344"/>
              <a:gd name="connsiteY21" fmla="*/ 1763122 h 1991722"/>
              <a:gd name="connsiteX22" fmla="*/ 2552700 w 11230344"/>
              <a:gd name="connsiteY22" fmla="*/ 1791697 h 1991722"/>
              <a:gd name="connsiteX23" fmla="*/ 2628900 w 11230344"/>
              <a:gd name="connsiteY23" fmla="*/ 1801222 h 1991722"/>
              <a:gd name="connsiteX24" fmla="*/ 3009900 w 11230344"/>
              <a:gd name="connsiteY24" fmla="*/ 1810747 h 1991722"/>
              <a:gd name="connsiteX25" fmla="*/ 3086100 w 11230344"/>
              <a:gd name="connsiteY25" fmla="*/ 1839322 h 1991722"/>
              <a:gd name="connsiteX26" fmla="*/ 3124200 w 11230344"/>
              <a:gd name="connsiteY26" fmla="*/ 1848847 h 1991722"/>
              <a:gd name="connsiteX27" fmla="*/ 3238500 w 11230344"/>
              <a:gd name="connsiteY27" fmla="*/ 1839322 h 1991722"/>
              <a:gd name="connsiteX28" fmla="*/ 3333750 w 11230344"/>
              <a:gd name="connsiteY28" fmla="*/ 1820272 h 1991722"/>
              <a:gd name="connsiteX29" fmla="*/ 3371850 w 11230344"/>
              <a:gd name="connsiteY29" fmla="*/ 1810747 h 1991722"/>
              <a:gd name="connsiteX30" fmla="*/ 3638550 w 11230344"/>
              <a:gd name="connsiteY30" fmla="*/ 1829797 h 1991722"/>
              <a:gd name="connsiteX31" fmla="*/ 3695700 w 11230344"/>
              <a:gd name="connsiteY31" fmla="*/ 1839322 h 1991722"/>
              <a:gd name="connsiteX32" fmla="*/ 4000500 w 11230344"/>
              <a:gd name="connsiteY32" fmla="*/ 1858372 h 1991722"/>
              <a:gd name="connsiteX33" fmla="*/ 4067175 w 11230344"/>
              <a:gd name="connsiteY33" fmla="*/ 1886947 h 1991722"/>
              <a:gd name="connsiteX34" fmla="*/ 4124325 w 11230344"/>
              <a:gd name="connsiteY34" fmla="*/ 1905997 h 1991722"/>
              <a:gd name="connsiteX35" fmla="*/ 4171950 w 11230344"/>
              <a:gd name="connsiteY35" fmla="*/ 1896472 h 1991722"/>
              <a:gd name="connsiteX36" fmla="*/ 4210050 w 11230344"/>
              <a:gd name="connsiteY36" fmla="*/ 1886947 h 1991722"/>
              <a:gd name="connsiteX37" fmla="*/ 4591050 w 11230344"/>
              <a:gd name="connsiteY37" fmla="*/ 1877422 h 1991722"/>
              <a:gd name="connsiteX38" fmla="*/ 4686300 w 11230344"/>
              <a:gd name="connsiteY38" fmla="*/ 1858372 h 1991722"/>
              <a:gd name="connsiteX39" fmla="*/ 4762500 w 11230344"/>
              <a:gd name="connsiteY39" fmla="*/ 1839322 h 1991722"/>
              <a:gd name="connsiteX40" fmla="*/ 4943475 w 11230344"/>
              <a:gd name="connsiteY40" fmla="*/ 1820272 h 1991722"/>
              <a:gd name="connsiteX41" fmla="*/ 5038725 w 11230344"/>
              <a:gd name="connsiteY41" fmla="*/ 1801222 h 1991722"/>
              <a:gd name="connsiteX42" fmla="*/ 5105400 w 11230344"/>
              <a:gd name="connsiteY42" fmla="*/ 1782172 h 1991722"/>
              <a:gd name="connsiteX43" fmla="*/ 5133975 w 11230344"/>
              <a:gd name="connsiteY43" fmla="*/ 1772647 h 1991722"/>
              <a:gd name="connsiteX44" fmla="*/ 5162550 w 11230344"/>
              <a:gd name="connsiteY44" fmla="*/ 1753597 h 1991722"/>
              <a:gd name="connsiteX45" fmla="*/ 5362575 w 11230344"/>
              <a:gd name="connsiteY45" fmla="*/ 1753597 h 1991722"/>
              <a:gd name="connsiteX46" fmla="*/ 5457825 w 11230344"/>
              <a:gd name="connsiteY46" fmla="*/ 1705972 h 1991722"/>
              <a:gd name="connsiteX47" fmla="*/ 5629275 w 11230344"/>
              <a:gd name="connsiteY47" fmla="*/ 1686922 h 1991722"/>
              <a:gd name="connsiteX48" fmla="*/ 5981700 w 11230344"/>
              <a:gd name="connsiteY48" fmla="*/ 1667872 h 1991722"/>
              <a:gd name="connsiteX49" fmla="*/ 6162675 w 11230344"/>
              <a:gd name="connsiteY49" fmla="*/ 1629772 h 1991722"/>
              <a:gd name="connsiteX50" fmla="*/ 6200775 w 11230344"/>
              <a:gd name="connsiteY50" fmla="*/ 1620247 h 1991722"/>
              <a:gd name="connsiteX51" fmla="*/ 6257925 w 11230344"/>
              <a:gd name="connsiteY51" fmla="*/ 1601197 h 1991722"/>
              <a:gd name="connsiteX52" fmla="*/ 6343650 w 11230344"/>
              <a:gd name="connsiteY52" fmla="*/ 1591672 h 1991722"/>
              <a:gd name="connsiteX53" fmla="*/ 6448425 w 11230344"/>
              <a:gd name="connsiteY53" fmla="*/ 1544047 h 1991722"/>
              <a:gd name="connsiteX54" fmla="*/ 6477000 w 11230344"/>
              <a:gd name="connsiteY54" fmla="*/ 1505947 h 1991722"/>
              <a:gd name="connsiteX55" fmla="*/ 6505575 w 11230344"/>
              <a:gd name="connsiteY55" fmla="*/ 1496422 h 1991722"/>
              <a:gd name="connsiteX56" fmla="*/ 6591300 w 11230344"/>
              <a:gd name="connsiteY56" fmla="*/ 1477372 h 1991722"/>
              <a:gd name="connsiteX57" fmla="*/ 6648450 w 11230344"/>
              <a:gd name="connsiteY57" fmla="*/ 1401172 h 1991722"/>
              <a:gd name="connsiteX58" fmla="*/ 6686550 w 11230344"/>
              <a:gd name="connsiteY58" fmla="*/ 1353547 h 1991722"/>
              <a:gd name="connsiteX59" fmla="*/ 6743700 w 11230344"/>
              <a:gd name="connsiteY59" fmla="*/ 1363072 h 1991722"/>
              <a:gd name="connsiteX60" fmla="*/ 6781800 w 11230344"/>
              <a:gd name="connsiteY60" fmla="*/ 1372597 h 1991722"/>
              <a:gd name="connsiteX61" fmla="*/ 6829425 w 11230344"/>
              <a:gd name="connsiteY61" fmla="*/ 1363072 h 1991722"/>
              <a:gd name="connsiteX62" fmla="*/ 6886575 w 11230344"/>
              <a:gd name="connsiteY62" fmla="*/ 1344022 h 1991722"/>
              <a:gd name="connsiteX63" fmla="*/ 6943725 w 11230344"/>
              <a:gd name="connsiteY63" fmla="*/ 1324972 h 1991722"/>
              <a:gd name="connsiteX64" fmla="*/ 7019925 w 11230344"/>
              <a:gd name="connsiteY64" fmla="*/ 1267822 h 1991722"/>
              <a:gd name="connsiteX65" fmla="*/ 7058025 w 11230344"/>
              <a:gd name="connsiteY65" fmla="*/ 1258297 h 1991722"/>
              <a:gd name="connsiteX66" fmla="*/ 7172325 w 11230344"/>
              <a:gd name="connsiteY66" fmla="*/ 1210672 h 1991722"/>
              <a:gd name="connsiteX67" fmla="*/ 7372350 w 11230344"/>
              <a:gd name="connsiteY67" fmla="*/ 1191622 h 1991722"/>
              <a:gd name="connsiteX68" fmla="*/ 7410450 w 11230344"/>
              <a:gd name="connsiteY68" fmla="*/ 1153522 h 1991722"/>
              <a:gd name="connsiteX69" fmla="*/ 7620000 w 11230344"/>
              <a:gd name="connsiteY69" fmla="*/ 1124947 h 1991722"/>
              <a:gd name="connsiteX70" fmla="*/ 7667625 w 11230344"/>
              <a:gd name="connsiteY70" fmla="*/ 1086847 h 1991722"/>
              <a:gd name="connsiteX71" fmla="*/ 7686675 w 11230344"/>
              <a:gd name="connsiteY71" fmla="*/ 1058272 h 1991722"/>
              <a:gd name="connsiteX72" fmla="*/ 7877175 w 11230344"/>
              <a:gd name="connsiteY72" fmla="*/ 1010647 h 1991722"/>
              <a:gd name="connsiteX73" fmla="*/ 7915275 w 11230344"/>
              <a:gd name="connsiteY73" fmla="*/ 982072 h 1991722"/>
              <a:gd name="connsiteX74" fmla="*/ 7943850 w 11230344"/>
              <a:gd name="connsiteY74" fmla="*/ 963022 h 1991722"/>
              <a:gd name="connsiteX75" fmla="*/ 8143875 w 11230344"/>
              <a:gd name="connsiteY75" fmla="*/ 943972 h 1991722"/>
              <a:gd name="connsiteX76" fmla="*/ 8220075 w 11230344"/>
              <a:gd name="connsiteY76" fmla="*/ 934447 h 1991722"/>
              <a:gd name="connsiteX77" fmla="*/ 8296275 w 11230344"/>
              <a:gd name="connsiteY77" fmla="*/ 905872 h 1991722"/>
              <a:gd name="connsiteX78" fmla="*/ 8410575 w 11230344"/>
              <a:gd name="connsiteY78" fmla="*/ 886822 h 1991722"/>
              <a:gd name="connsiteX79" fmla="*/ 8458200 w 11230344"/>
              <a:gd name="connsiteY79" fmla="*/ 877297 h 1991722"/>
              <a:gd name="connsiteX80" fmla="*/ 8648700 w 11230344"/>
              <a:gd name="connsiteY80" fmla="*/ 820147 h 1991722"/>
              <a:gd name="connsiteX81" fmla="*/ 8743950 w 11230344"/>
              <a:gd name="connsiteY81" fmla="*/ 801097 h 1991722"/>
              <a:gd name="connsiteX82" fmla="*/ 8820150 w 11230344"/>
              <a:gd name="connsiteY82" fmla="*/ 753472 h 1991722"/>
              <a:gd name="connsiteX83" fmla="*/ 8915400 w 11230344"/>
              <a:gd name="connsiteY83" fmla="*/ 715372 h 1991722"/>
              <a:gd name="connsiteX84" fmla="*/ 8963025 w 11230344"/>
              <a:gd name="connsiteY84" fmla="*/ 686797 h 1991722"/>
              <a:gd name="connsiteX85" fmla="*/ 8991600 w 11230344"/>
              <a:gd name="connsiteY85" fmla="*/ 667747 h 1991722"/>
              <a:gd name="connsiteX86" fmla="*/ 9086850 w 11230344"/>
              <a:gd name="connsiteY86" fmla="*/ 629647 h 1991722"/>
              <a:gd name="connsiteX87" fmla="*/ 9153525 w 11230344"/>
              <a:gd name="connsiteY87" fmla="*/ 601072 h 1991722"/>
              <a:gd name="connsiteX88" fmla="*/ 9286875 w 11230344"/>
              <a:gd name="connsiteY88" fmla="*/ 572497 h 1991722"/>
              <a:gd name="connsiteX89" fmla="*/ 9477375 w 11230344"/>
              <a:gd name="connsiteY89" fmla="*/ 524872 h 1991722"/>
              <a:gd name="connsiteX90" fmla="*/ 9553575 w 11230344"/>
              <a:gd name="connsiteY90" fmla="*/ 486772 h 1991722"/>
              <a:gd name="connsiteX91" fmla="*/ 9591675 w 11230344"/>
              <a:gd name="connsiteY91" fmla="*/ 467722 h 1991722"/>
              <a:gd name="connsiteX92" fmla="*/ 9667875 w 11230344"/>
              <a:gd name="connsiteY92" fmla="*/ 420097 h 1991722"/>
              <a:gd name="connsiteX93" fmla="*/ 9696450 w 11230344"/>
              <a:gd name="connsiteY93" fmla="*/ 391522 h 1991722"/>
              <a:gd name="connsiteX94" fmla="*/ 9963150 w 11230344"/>
              <a:gd name="connsiteY94" fmla="*/ 372472 h 1991722"/>
              <a:gd name="connsiteX95" fmla="*/ 10039350 w 11230344"/>
              <a:gd name="connsiteY95" fmla="*/ 324847 h 1991722"/>
              <a:gd name="connsiteX96" fmla="*/ 10067925 w 11230344"/>
              <a:gd name="connsiteY96" fmla="*/ 296272 h 1991722"/>
              <a:gd name="connsiteX97" fmla="*/ 10125075 w 11230344"/>
              <a:gd name="connsiteY97" fmla="*/ 286747 h 1991722"/>
              <a:gd name="connsiteX98" fmla="*/ 10248900 w 11230344"/>
              <a:gd name="connsiteY98" fmla="*/ 267697 h 1991722"/>
              <a:gd name="connsiteX99" fmla="*/ 10306050 w 11230344"/>
              <a:gd name="connsiteY99" fmla="*/ 229597 h 1991722"/>
              <a:gd name="connsiteX100" fmla="*/ 10344150 w 11230344"/>
              <a:gd name="connsiteY100" fmla="*/ 201022 h 1991722"/>
              <a:gd name="connsiteX101" fmla="*/ 10458450 w 11230344"/>
              <a:gd name="connsiteY101" fmla="*/ 172447 h 1991722"/>
              <a:gd name="connsiteX102" fmla="*/ 10506075 w 11230344"/>
              <a:gd name="connsiteY102" fmla="*/ 153397 h 1991722"/>
              <a:gd name="connsiteX103" fmla="*/ 10534650 w 11230344"/>
              <a:gd name="connsiteY103" fmla="*/ 143872 h 1991722"/>
              <a:gd name="connsiteX104" fmla="*/ 10687050 w 11230344"/>
              <a:gd name="connsiteY104" fmla="*/ 134347 h 1991722"/>
              <a:gd name="connsiteX105" fmla="*/ 10915650 w 11230344"/>
              <a:gd name="connsiteY105" fmla="*/ 134347 h 1991722"/>
              <a:gd name="connsiteX106" fmla="*/ 10982325 w 11230344"/>
              <a:gd name="connsiteY106" fmla="*/ 115297 h 1991722"/>
              <a:gd name="connsiteX107" fmla="*/ 11077575 w 11230344"/>
              <a:gd name="connsiteY107" fmla="*/ 105772 h 1991722"/>
              <a:gd name="connsiteX108" fmla="*/ 11172825 w 11230344"/>
              <a:gd name="connsiteY108" fmla="*/ 48622 h 1991722"/>
              <a:gd name="connsiteX109" fmla="*/ 11229975 w 11230344"/>
              <a:gd name="connsiteY109" fmla="*/ 997 h 1991722"/>
              <a:gd name="connsiteX110" fmla="*/ 11220450 w 11230344"/>
              <a:gd name="connsiteY110" fmla="*/ 997 h 1991722"/>
              <a:gd name="connsiteX111" fmla="*/ 0 w 11230344"/>
              <a:gd name="connsiteY111" fmla="*/ 997 h 1991722"/>
              <a:gd name="connsiteX112" fmla="*/ 19050 w 11230344"/>
              <a:gd name="connsiteY112" fmla="*/ 1953622 h 1991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230344" h="1991722">
                <a:moveTo>
                  <a:pt x="19050" y="1953622"/>
                </a:moveTo>
                <a:lnTo>
                  <a:pt x="19050" y="1953622"/>
                </a:lnTo>
                <a:cubicBezTo>
                  <a:pt x="47625" y="1950447"/>
                  <a:pt x="76097" y="1942049"/>
                  <a:pt x="104775" y="1944097"/>
                </a:cubicBezTo>
                <a:cubicBezTo>
                  <a:pt x="121829" y="1945315"/>
                  <a:pt x="135960" y="1958450"/>
                  <a:pt x="152400" y="1963147"/>
                </a:cubicBezTo>
                <a:cubicBezTo>
                  <a:pt x="180546" y="1971189"/>
                  <a:pt x="209603" y="1975615"/>
                  <a:pt x="238125" y="1982197"/>
                </a:cubicBezTo>
                <a:cubicBezTo>
                  <a:pt x="250881" y="1985141"/>
                  <a:pt x="263525" y="1988547"/>
                  <a:pt x="276225" y="1991722"/>
                </a:cubicBezTo>
                <a:cubicBezTo>
                  <a:pt x="459590" y="1985992"/>
                  <a:pt x="666976" y="1990742"/>
                  <a:pt x="847725" y="1944097"/>
                </a:cubicBezTo>
                <a:cubicBezTo>
                  <a:pt x="863096" y="1940130"/>
                  <a:pt x="861848" y="1912566"/>
                  <a:pt x="876300" y="1905997"/>
                </a:cubicBezTo>
                <a:cubicBezTo>
                  <a:pt x="899603" y="1895405"/>
                  <a:pt x="927100" y="1899647"/>
                  <a:pt x="952500" y="1896472"/>
                </a:cubicBezTo>
                <a:cubicBezTo>
                  <a:pt x="974725" y="1899647"/>
                  <a:pt x="996724" y="1905997"/>
                  <a:pt x="1019175" y="1905997"/>
                </a:cubicBezTo>
                <a:cubicBezTo>
                  <a:pt x="1165260" y="1905997"/>
                  <a:pt x="1311344" y="1901981"/>
                  <a:pt x="1457325" y="1896472"/>
                </a:cubicBezTo>
                <a:cubicBezTo>
                  <a:pt x="1479760" y="1895625"/>
                  <a:pt x="1501687" y="1889426"/>
                  <a:pt x="1524000" y="1886947"/>
                </a:cubicBezTo>
                <a:cubicBezTo>
                  <a:pt x="1587426" y="1879900"/>
                  <a:pt x="1651000" y="1874247"/>
                  <a:pt x="1714500" y="1867897"/>
                </a:cubicBezTo>
                <a:cubicBezTo>
                  <a:pt x="1724025" y="1861547"/>
                  <a:pt x="1731697" y="1850111"/>
                  <a:pt x="1743075" y="1848847"/>
                </a:cubicBezTo>
                <a:cubicBezTo>
                  <a:pt x="1768220" y="1846053"/>
                  <a:pt x="1803690" y="1859527"/>
                  <a:pt x="1828800" y="1867897"/>
                </a:cubicBezTo>
                <a:cubicBezTo>
                  <a:pt x="1856460" y="1864439"/>
                  <a:pt x="1911633" y="1860647"/>
                  <a:pt x="1943100" y="1848847"/>
                </a:cubicBezTo>
                <a:cubicBezTo>
                  <a:pt x="1956395" y="1843861"/>
                  <a:pt x="1967102" y="1831489"/>
                  <a:pt x="1981200" y="1829797"/>
                </a:cubicBezTo>
                <a:cubicBezTo>
                  <a:pt x="2047475" y="1821844"/>
                  <a:pt x="2114550" y="1823447"/>
                  <a:pt x="2181225" y="1820272"/>
                </a:cubicBezTo>
                <a:cubicBezTo>
                  <a:pt x="2184400" y="1807572"/>
                  <a:pt x="2181493" y="1791429"/>
                  <a:pt x="2190750" y="1782172"/>
                </a:cubicBezTo>
                <a:cubicBezTo>
                  <a:pt x="2202840" y="1770082"/>
                  <a:pt x="2221466" y="1765658"/>
                  <a:pt x="2238375" y="1763122"/>
                </a:cubicBezTo>
                <a:cubicBezTo>
                  <a:pt x="2285578" y="1756042"/>
                  <a:pt x="2333625" y="1756772"/>
                  <a:pt x="2381250" y="1753597"/>
                </a:cubicBezTo>
                <a:cubicBezTo>
                  <a:pt x="2428875" y="1756772"/>
                  <a:pt x="2477531" y="1752768"/>
                  <a:pt x="2524125" y="1763122"/>
                </a:cubicBezTo>
                <a:cubicBezTo>
                  <a:pt x="2537275" y="1766044"/>
                  <a:pt x="2540041" y="1787094"/>
                  <a:pt x="2552700" y="1791697"/>
                </a:cubicBezTo>
                <a:cubicBezTo>
                  <a:pt x="2576757" y="1800445"/>
                  <a:pt x="2603325" y="1800156"/>
                  <a:pt x="2628900" y="1801222"/>
                </a:cubicBezTo>
                <a:cubicBezTo>
                  <a:pt x="2755830" y="1806511"/>
                  <a:pt x="2882900" y="1807572"/>
                  <a:pt x="3009900" y="1810747"/>
                </a:cubicBezTo>
                <a:cubicBezTo>
                  <a:pt x="3035300" y="1820272"/>
                  <a:pt x="3060365" y="1830744"/>
                  <a:pt x="3086100" y="1839322"/>
                </a:cubicBezTo>
                <a:cubicBezTo>
                  <a:pt x="3098519" y="1843462"/>
                  <a:pt x="3111109" y="1848847"/>
                  <a:pt x="3124200" y="1848847"/>
                </a:cubicBezTo>
                <a:cubicBezTo>
                  <a:pt x="3162432" y="1848847"/>
                  <a:pt x="3200400" y="1842497"/>
                  <a:pt x="3238500" y="1839322"/>
                </a:cubicBezTo>
                <a:lnTo>
                  <a:pt x="3333750" y="1820272"/>
                </a:lnTo>
                <a:cubicBezTo>
                  <a:pt x="3346550" y="1817529"/>
                  <a:pt x="3358759" y="1810747"/>
                  <a:pt x="3371850" y="1810747"/>
                </a:cubicBezTo>
                <a:cubicBezTo>
                  <a:pt x="3414736" y="1810747"/>
                  <a:pt x="3579845" y="1822891"/>
                  <a:pt x="3638550" y="1829797"/>
                </a:cubicBezTo>
                <a:cubicBezTo>
                  <a:pt x="3657730" y="1832054"/>
                  <a:pt x="3676520" y="1837065"/>
                  <a:pt x="3695700" y="1839322"/>
                </a:cubicBezTo>
                <a:cubicBezTo>
                  <a:pt x="3801565" y="1851777"/>
                  <a:pt x="3889903" y="1853105"/>
                  <a:pt x="4000500" y="1858372"/>
                </a:cubicBezTo>
                <a:cubicBezTo>
                  <a:pt x="4092482" y="1889033"/>
                  <a:pt x="3949474" y="1839867"/>
                  <a:pt x="4067175" y="1886947"/>
                </a:cubicBezTo>
                <a:cubicBezTo>
                  <a:pt x="4085819" y="1894405"/>
                  <a:pt x="4124325" y="1905997"/>
                  <a:pt x="4124325" y="1905997"/>
                </a:cubicBezTo>
                <a:cubicBezTo>
                  <a:pt x="4140200" y="1902822"/>
                  <a:pt x="4156146" y="1899984"/>
                  <a:pt x="4171950" y="1896472"/>
                </a:cubicBezTo>
                <a:cubicBezTo>
                  <a:pt x="4184729" y="1893632"/>
                  <a:pt x="4196973" y="1887541"/>
                  <a:pt x="4210050" y="1886947"/>
                </a:cubicBezTo>
                <a:cubicBezTo>
                  <a:pt x="4336959" y="1881178"/>
                  <a:pt x="4464050" y="1880597"/>
                  <a:pt x="4591050" y="1877422"/>
                </a:cubicBezTo>
                <a:cubicBezTo>
                  <a:pt x="4622800" y="1871072"/>
                  <a:pt x="4654692" y="1865396"/>
                  <a:pt x="4686300" y="1858372"/>
                </a:cubicBezTo>
                <a:cubicBezTo>
                  <a:pt x="4711858" y="1852692"/>
                  <a:pt x="4736601" y="1843159"/>
                  <a:pt x="4762500" y="1839322"/>
                </a:cubicBezTo>
                <a:cubicBezTo>
                  <a:pt x="4822503" y="1830433"/>
                  <a:pt x="4883150" y="1826622"/>
                  <a:pt x="4943475" y="1820272"/>
                </a:cubicBezTo>
                <a:cubicBezTo>
                  <a:pt x="5013906" y="1796795"/>
                  <a:pt x="4916142" y="1827490"/>
                  <a:pt x="5038725" y="1801222"/>
                </a:cubicBezTo>
                <a:cubicBezTo>
                  <a:pt x="5061326" y="1796379"/>
                  <a:pt x="5083260" y="1788814"/>
                  <a:pt x="5105400" y="1782172"/>
                </a:cubicBezTo>
                <a:cubicBezTo>
                  <a:pt x="5115017" y="1779287"/>
                  <a:pt x="5124995" y="1777137"/>
                  <a:pt x="5133975" y="1772647"/>
                </a:cubicBezTo>
                <a:cubicBezTo>
                  <a:pt x="5144214" y="1767527"/>
                  <a:pt x="5153025" y="1759947"/>
                  <a:pt x="5162550" y="1753597"/>
                </a:cubicBezTo>
                <a:cubicBezTo>
                  <a:pt x="5167561" y="1753910"/>
                  <a:pt x="5317058" y="1776355"/>
                  <a:pt x="5362575" y="1753597"/>
                </a:cubicBezTo>
                <a:cubicBezTo>
                  <a:pt x="5456394" y="1706687"/>
                  <a:pt x="5294289" y="1732138"/>
                  <a:pt x="5457825" y="1705972"/>
                </a:cubicBezTo>
                <a:cubicBezTo>
                  <a:pt x="5514605" y="1696887"/>
                  <a:pt x="5629275" y="1686922"/>
                  <a:pt x="5629275" y="1686922"/>
                </a:cubicBezTo>
                <a:cubicBezTo>
                  <a:pt x="5786570" y="1647598"/>
                  <a:pt x="5514149" y="1712829"/>
                  <a:pt x="5981700" y="1667872"/>
                </a:cubicBezTo>
                <a:cubicBezTo>
                  <a:pt x="6043064" y="1661972"/>
                  <a:pt x="6102868" y="1644724"/>
                  <a:pt x="6162675" y="1629772"/>
                </a:cubicBezTo>
                <a:cubicBezTo>
                  <a:pt x="6175375" y="1626597"/>
                  <a:pt x="6188236" y="1624009"/>
                  <a:pt x="6200775" y="1620247"/>
                </a:cubicBezTo>
                <a:cubicBezTo>
                  <a:pt x="6220009" y="1614477"/>
                  <a:pt x="6238234" y="1605135"/>
                  <a:pt x="6257925" y="1601197"/>
                </a:cubicBezTo>
                <a:cubicBezTo>
                  <a:pt x="6286118" y="1595558"/>
                  <a:pt x="6315075" y="1594847"/>
                  <a:pt x="6343650" y="1591672"/>
                </a:cubicBezTo>
                <a:cubicBezTo>
                  <a:pt x="6389997" y="1580085"/>
                  <a:pt x="6402817" y="1580534"/>
                  <a:pt x="6448425" y="1544047"/>
                </a:cubicBezTo>
                <a:cubicBezTo>
                  <a:pt x="6460821" y="1534130"/>
                  <a:pt x="6464804" y="1516110"/>
                  <a:pt x="6477000" y="1505947"/>
                </a:cubicBezTo>
                <a:cubicBezTo>
                  <a:pt x="6484713" y="1499519"/>
                  <a:pt x="6495921" y="1499180"/>
                  <a:pt x="6505575" y="1496422"/>
                </a:cubicBezTo>
                <a:cubicBezTo>
                  <a:pt x="6536962" y="1487454"/>
                  <a:pt x="6558564" y="1483919"/>
                  <a:pt x="6591300" y="1477372"/>
                </a:cubicBezTo>
                <a:cubicBezTo>
                  <a:pt x="6647318" y="1421354"/>
                  <a:pt x="6593219" y="1480073"/>
                  <a:pt x="6648450" y="1401172"/>
                </a:cubicBezTo>
                <a:cubicBezTo>
                  <a:pt x="6660108" y="1384517"/>
                  <a:pt x="6673850" y="1369422"/>
                  <a:pt x="6686550" y="1353547"/>
                </a:cubicBezTo>
                <a:cubicBezTo>
                  <a:pt x="6705600" y="1356722"/>
                  <a:pt x="6724762" y="1359284"/>
                  <a:pt x="6743700" y="1363072"/>
                </a:cubicBezTo>
                <a:cubicBezTo>
                  <a:pt x="6756537" y="1365639"/>
                  <a:pt x="6768709" y="1372597"/>
                  <a:pt x="6781800" y="1372597"/>
                </a:cubicBezTo>
                <a:cubicBezTo>
                  <a:pt x="6797989" y="1372597"/>
                  <a:pt x="6813806" y="1367332"/>
                  <a:pt x="6829425" y="1363072"/>
                </a:cubicBezTo>
                <a:cubicBezTo>
                  <a:pt x="6848798" y="1357788"/>
                  <a:pt x="6867525" y="1350372"/>
                  <a:pt x="6886575" y="1344022"/>
                </a:cubicBezTo>
                <a:lnTo>
                  <a:pt x="6943725" y="1324972"/>
                </a:lnTo>
                <a:cubicBezTo>
                  <a:pt x="6973335" y="1295362"/>
                  <a:pt x="6977318" y="1286758"/>
                  <a:pt x="7019925" y="1267822"/>
                </a:cubicBezTo>
                <a:cubicBezTo>
                  <a:pt x="7031888" y="1262505"/>
                  <a:pt x="7045768" y="1262894"/>
                  <a:pt x="7058025" y="1258297"/>
                </a:cubicBezTo>
                <a:cubicBezTo>
                  <a:pt x="7096672" y="1243804"/>
                  <a:pt x="7131236" y="1214585"/>
                  <a:pt x="7172325" y="1210672"/>
                </a:cubicBezTo>
                <a:lnTo>
                  <a:pt x="7372350" y="1191622"/>
                </a:lnTo>
                <a:cubicBezTo>
                  <a:pt x="7385050" y="1178922"/>
                  <a:pt x="7396813" y="1165211"/>
                  <a:pt x="7410450" y="1153522"/>
                </a:cubicBezTo>
                <a:cubicBezTo>
                  <a:pt x="7470622" y="1101946"/>
                  <a:pt x="7526091" y="1129890"/>
                  <a:pt x="7620000" y="1124947"/>
                </a:cubicBezTo>
                <a:cubicBezTo>
                  <a:pt x="7635875" y="1112247"/>
                  <a:pt x="7653250" y="1101222"/>
                  <a:pt x="7667625" y="1086847"/>
                </a:cubicBezTo>
                <a:cubicBezTo>
                  <a:pt x="7675720" y="1078752"/>
                  <a:pt x="7677017" y="1064418"/>
                  <a:pt x="7686675" y="1058272"/>
                </a:cubicBezTo>
                <a:cubicBezTo>
                  <a:pt x="7763008" y="1009696"/>
                  <a:pt x="7787731" y="1018778"/>
                  <a:pt x="7877175" y="1010647"/>
                </a:cubicBezTo>
                <a:cubicBezTo>
                  <a:pt x="7889875" y="1001122"/>
                  <a:pt x="7902357" y="991299"/>
                  <a:pt x="7915275" y="982072"/>
                </a:cubicBezTo>
                <a:cubicBezTo>
                  <a:pt x="7924590" y="975418"/>
                  <a:pt x="7932558" y="964904"/>
                  <a:pt x="7943850" y="963022"/>
                </a:cubicBezTo>
                <a:cubicBezTo>
                  <a:pt x="8009915" y="952011"/>
                  <a:pt x="8077254" y="950864"/>
                  <a:pt x="8143875" y="943972"/>
                </a:cubicBezTo>
                <a:cubicBezTo>
                  <a:pt x="8169337" y="941338"/>
                  <a:pt x="8194675" y="937622"/>
                  <a:pt x="8220075" y="934447"/>
                </a:cubicBezTo>
                <a:cubicBezTo>
                  <a:pt x="8234642" y="928620"/>
                  <a:pt x="8276366" y="910849"/>
                  <a:pt x="8296275" y="905872"/>
                </a:cubicBezTo>
                <a:cubicBezTo>
                  <a:pt x="8341170" y="894648"/>
                  <a:pt x="8362188" y="894887"/>
                  <a:pt x="8410575" y="886822"/>
                </a:cubicBezTo>
                <a:cubicBezTo>
                  <a:pt x="8426544" y="884160"/>
                  <a:pt x="8442396" y="880809"/>
                  <a:pt x="8458200" y="877297"/>
                </a:cubicBezTo>
                <a:cubicBezTo>
                  <a:pt x="8549456" y="857018"/>
                  <a:pt x="8477616" y="862918"/>
                  <a:pt x="8648700" y="820147"/>
                </a:cubicBezTo>
                <a:cubicBezTo>
                  <a:pt x="8705536" y="805938"/>
                  <a:pt x="8673887" y="812774"/>
                  <a:pt x="8743950" y="801097"/>
                </a:cubicBezTo>
                <a:cubicBezTo>
                  <a:pt x="8769350" y="785222"/>
                  <a:pt x="8791734" y="762944"/>
                  <a:pt x="8820150" y="753472"/>
                </a:cubicBezTo>
                <a:cubicBezTo>
                  <a:pt x="8870950" y="736539"/>
                  <a:pt x="8873355" y="738731"/>
                  <a:pt x="8915400" y="715372"/>
                </a:cubicBezTo>
                <a:cubicBezTo>
                  <a:pt x="8931584" y="706381"/>
                  <a:pt x="8947326" y="696609"/>
                  <a:pt x="8963025" y="686797"/>
                </a:cubicBezTo>
                <a:cubicBezTo>
                  <a:pt x="8972733" y="680730"/>
                  <a:pt x="8981206" y="672544"/>
                  <a:pt x="8991600" y="667747"/>
                </a:cubicBezTo>
                <a:cubicBezTo>
                  <a:pt x="9022648" y="653417"/>
                  <a:pt x="9055230" y="642667"/>
                  <a:pt x="9086850" y="629647"/>
                </a:cubicBezTo>
                <a:cubicBezTo>
                  <a:pt x="9109209" y="620440"/>
                  <a:pt x="9129882" y="606138"/>
                  <a:pt x="9153525" y="601072"/>
                </a:cubicBezTo>
                <a:lnTo>
                  <a:pt x="9286875" y="572497"/>
                </a:lnTo>
                <a:cubicBezTo>
                  <a:pt x="9360553" y="556124"/>
                  <a:pt x="9402961" y="548126"/>
                  <a:pt x="9477375" y="524872"/>
                </a:cubicBezTo>
                <a:cubicBezTo>
                  <a:pt x="9539456" y="505472"/>
                  <a:pt x="9508211" y="512694"/>
                  <a:pt x="9553575" y="486772"/>
                </a:cubicBezTo>
                <a:cubicBezTo>
                  <a:pt x="9565903" y="479727"/>
                  <a:pt x="9579410" y="474876"/>
                  <a:pt x="9591675" y="467722"/>
                </a:cubicBezTo>
                <a:cubicBezTo>
                  <a:pt x="9617548" y="452630"/>
                  <a:pt x="9646695" y="441277"/>
                  <a:pt x="9667875" y="420097"/>
                </a:cubicBezTo>
                <a:cubicBezTo>
                  <a:pt x="9677400" y="410572"/>
                  <a:pt x="9683151" y="393667"/>
                  <a:pt x="9696450" y="391522"/>
                </a:cubicBezTo>
                <a:cubicBezTo>
                  <a:pt x="9784439" y="377330"/>
                  <a:pt x="9874250" y="378822"/>
                  <a:pt x="9963150" y="372472"/>
                </a:cubicBezTo>
                <a:cubicBezTo>
                  <a:pt x="10007219" y="357782"/>
                  <a:pt x="9991565" y="366659"/>
                  <a:pt x="10039350" y="324847"/>
                </a:cubicBezTo>
                <a:cubicBezTo>
                  <a:pt x="10049487" y="315977"/>
                  <a:pt x="10055616" y="301743"/>
                  <a:pt x="10067925" y="296272"/>
                </a:cubicBezTo>
                <a:cubicBezTo>
                  <a:pt x="10085573" y="288428"/>
                  <a:pt x="10106137" y="290535"/>
                  <a:pt x="10125075" y="286747"/>
                </a:cubicBezTo>
                <a:cubicBezTo>
                  <a:pt x="10228188" y="266124"/>
                  <a:pt x="10068638" y="287726"/>
                  <a:pt x="10248900" y="267697"/>
                </a:cubicBezTo>
                <a:cubicBezTo>
                  <a:pt x="10267950" y="254997"/>
                  <a:pt x="10287293" y="242727"/>
                  <a:pt x="10306050" y="229597"/>
                </a:cubicBezTo>
                <a:cubicBezTo>
                  <a:pt x="10319055" y="220493"/>
                  <a:pt x="10329286" y="206596"/>
                  <a:pt x="10344150" y="201022"/>
                </a:cubicBezTo>
                <a:cubicBezTo>
                  <a:pt x="10380922" y="187232"/>
                  <a:pt x="10421986" y="187032"/>
                  <a:pt x="10458450" y="172447"/>
                </a:cubicBezTo>
                <a:cubicBezTo>
                  <a:pt x="10474325" y="166097"/>
                  <a:pt x="10490066" y="159400"/>
                  <a:pt x="10506075" y="153397"/>
                </a:cubicBezTo>
                <a:cubicBezTo>
                  <a:pt x="10515476" y="149872"/>
                  <a:pt x="10524665" y="144923"/>
                  <a:pt x="10534650" y="143872"/>
                </a:cubicBezTo>
                <a:cubicBezTo>
                  <a:pt x="10585269" y="138544"/>
                  <a:pt x="10636250" y="137522"/>
                  <a:pt x="10687050" y="134347"/>
                </a:cubicBezTo>
                <a:cubicBezTo>
                  <a:pt x="10789955" y="147210"/>
                  <a:pt x="10785029" y="151385"/>
                  <a:pt x="10915650" y="134347"/>
                </a:cubicBezTo>
                <a:cubicBezTo>
                  <a:pt x="10938570" y="131357"/>
                  <a:pt x="10959562" y="119314"/>
                  <a:pt x="10982325" y="115297"/>
                </a:cubicBezTo>
                <a:cubicBezTo>
                  <a:pt x="11013748" y="109752"/>
                  <a:pt x="11045825" y="108947"/>
                  <a:pt x="11077575" y="105772"/>
                </a:cubicBezTo>
                <a:cubicBezTo>
                  <a:pt x="11171206" y="79020"/>
                  <a:pt x="11122352" y="107508"/>
                  <a:pt x="11172825" y="48622"/>
                </a:cubicBezTo>
                <a:cubicBezTo>
                  <a:pt x="11266450" y="-60607"/>
                  <a:pt x="11141789" y="89183"/>
                  <a:pt x="11229975" y="997"/>
                </a:cubicBezTo>
                <a:cubicBezTo>
                  <a:pt x="11232220" y="-1248"/>
                  <a:pt x="11223625" y="997"/>
                  <a:pt x="11220450" y="997"/>
                </a:cubicBezTo>
                <a:lnTo>
                  <a:pt x="0" y="997"/>
                </a:lnTo>
                <a:lnTo>
                  <a:pt x="19050" y="1953622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3337B7EB-B4DE-F37E-5743-9926AD36B09A}"/>
              </a:ext>
            </a:extLst>
          </p:cNvPr>
          <p:cNvSpPr/>
          <p:nvPr userDrawn="1"/>
        </p:nvSpPr>
        <p:spPr>
          <a:xfrm>
            <a:off x="5424488" y="6276508"/>
            <a:ext cx="6762750" cy="587486"/>
          </a:xfrm>
          <a:custGeom>
            <a:avLst/>
            <a:gdLst>
              <a:gd name="connsiteX0" fmla="*/ 0 w 6762750"/>
              <a:gd name="connsiteY0" fmla="*/ 571967 h 587486"/>
              <a:gd name="connsiteX1" fmla="*/ 0 w 6762750"/>
              <a:gd name="connsiteY1" fmla="*/ 571967 h 587486"/>
              <a:gd name="connsiteX2" fmla="*/ 80962 w 6762750"/>
              <a:gd name="connsiteY2" fmla="*/ 557680 h 587486"/>
              <a:gd name="connsiteX3" fmla="*/ 104775 w 6762750"/>
              <a:gd name="connsiteY3" fmla="*/ 562442 h 587486"/>
              <a:gd name="connsiteX4" fmla="*/ 114300 w 6762750"/>
              <a:gd name="connsiteY4" fmla="*/ 581492 h 587486"/>
              <a:gd name="connsiteX5" fmla="*/ 300037 w 6762750"/>
              <a:gd name="connsiteY5" fmla="*/ 557680 h 587486"/>
              <a:gd name="connsiteX6" fmla="*/ 314325 w 6762750"/>
              <a:gd name="connsiteY6" fmla="*/ 548155 h 587486"/>
              <a:gd name="connsiteX7" fmla="*/ 323850 w 6762750"/>
              <a:gd name="connsiteY7" fmla="*/ 533867 h 587486"/>
              <a:gd name="connsiteX8" fmla="*/ 471487 w 6762750"/>
              <a:gd name="connsiteY8" fmla="*/ 543392 h 587486"/>
              <a:gd name="connsiteX9" fmla="*/ 509587 w 6762750"/>
              <a:gd name="connsiteY9" fmla="*/ 510055 h 587486"/>
              <a:gd name="connsiteX10" fmla="*/ 523875 w 6762750"/>
              <a:gd name="connsiteY10" fmla="*/ 486242 h 587486"/>
              <a:gd name="connsiteX11" fmla="*/ 552450 w 6762750"/>
              <a:gd name="connsiteY11" fmla="*/ 481480 h 587486"/>
              <a:gd name="connsiteX12" fmla="*/ 666750 w 6762750"/>
              <a:gd name="connsiteY12" fmla="*/ 481480 h 587486"/>
              <a:gd name="connsiteX13" fmla="*/ 676275 w 6762750"/>
              <a:gd name="connsiteY13" fmla="*/ 467192 h 587486"/>
              <a:gd name="connsiteX14" fmla="*/ 700087 w 6762750"/>
              <a:gd name="connsiteY14" fmla="*/ 457667 h 587486"/>
              <a:gd name="connsiteX15" fmla="*/ 866775 w 6762750"/>
              <a:gd name="connsiteY15" fmla="*/ 438617 h 587486"/>
              <a:gd name="connsiteX16" fmla="*/ 904875 w 6762750"/>
              <a:gd name="connsiteY16" fmla="*/ 405280 h 587486"/>
              <a:gd name="connsiteX17" fmla="*/ 914400 w 6762750"/>
              <a:gd name="connsiteY17" fmla="*/ 386230 h 587486"/>
              <a:gd name="connsiteX18" fmla="*/ 938212 w 6762750"/>
              <a:gd name="connsiteY18" fmla="*/ 381467 h 587486"/>
              <a:gd name="connsiteX19" fmla="*/ 1000125 w 6762750"/>
              <a:gd name="connsiteY19" fmla="*/ 376705 h 587486"/>
              <a:gd name="connsiteX20" fmla="*/ 1028700 w 6762750"/>
              <a:gd name="connsiteY20" fmla="*/ 343367 h 587486"/>
              <a:gd name="connsiteX21" fmla="*/ 1042987 w 6762750"/>
              <a:gd name="connsiteY21" fmla="*/ 338605 h 587486"/>
              <a:gd name="connsiteX22" fmla="*/ 1085850 w 6762750"/>
              <a:gd name="connsiteY22" fmla="*/ 343367 h 587486"/>
              <a:gd name="connsiteX23" fmla="*/ 1109662 w 6762750"/>
              <a:gd name="connsiteY23" fmla="*/ 357655 h 587486"/>
              <a:gd name="connsiteX24" fmla="*/ 1152525 w 6762750"/>
              <a:gd name="connsiteY24" fmla="*/ 362417 h 587486"/>
              <a:gd name="connsiteX25" fmla="*/ 1171575 w 6762750"/>
              <a:gd name="connsiteY25" fmla="*/ 348130 h 587486"/>
              <a:gd name="connsiteX26" fmla="*/ 1200150 w 6762750"/>
              <a:gd name="connsiteY26" fmla="*/ 300505 h 587486"/>
              <a:gd name="connsiteX27" fmla="*/ 1219200 w 6762750"/>
              <a:gd name="connsiteY27" fmla="*/ 295742 h 587486"/>
              <a:gd name="connsiteX28" fmla="*/ 1400175 w 6762750"/>
              <a:gd name="connsiteY28" fmla="*/ 300505 h 587486"/>
              <a:gd name="connsiteX29" fmla="*/ 1419225 w 6762750"/>
              <a:gd name="connsiteY29" fmla="*/ 305267 h 587486"/>
              <a:gd name="connsiteX30" fmla="*/ 1476375 w 6762750"/>
              <a:gd name="connsiteY30" fmla="*/ 319555 h 587486"/>
              <a:gd name="connsiteX31" fmla="*/ 1519237 w 6762750"/>
              <a:gd name="connsiteY31" fmla="*/ 310030 h 587486"/>
              <a:gd name="connsiteX32" fmla="*/ 1538287 w 6762750"/>
              <a:gd name="connsiteY32" fmla="*/ 305267 h 587486"/>
              <a:gd name="connsiteX33" fmla="*/ 1576387 w 6762750"/>
              <a:gd name="connsiteY33" fmla="*/ 290980 h 587486"/>
              <a:gd name="connsiteX34" fmla="*/ 1666875 w 6762750"/>
              <a:gd name="connsiteY34" fmla="*/ 281455 h 587486"/>
              <a:gd name="connsiteX35" fmla="*/ 1757362 w 6762750"/>
              <a:gd name="connsiteY35" fmla="*/ 286217 h 587486"/>
              <a:gd name="connsiteX36" fmla="*/ 1785937 w 6762750"/>
              <a:gd name="connsiteY36" fmla="*/ 290980 h 587486"/>
              <a:gd name="connsiteX37" fmla="*/ 1824037 w 6762750"/>
              <a:gd name="connsiteY37" fmla="*/ 310030 h 587486"/>
              <a:gd name="connsiteX38" fmla="*/ 1909762 w 6762750"/>
              <a:gd name="connsiteY38" fmla="*/ 305267 h 587486"/>
              <a:gd name="connsiteX39" fmla="*/ 1943100 w 6762750"/>
              <a:gd name="connsiteY39" fmla="*/ 290980 h 587486"/>
              <a:gd name="connsiteX40" fmla="*/ 1957387 w 6762750"/>
              <a:gd name="connsiteY40" fmla="*/ 271930 h 587486"/>
              <a:gd name="connsiteX41" fmla="*/ 2171700 w 6762750"/>
              <a:gd name="connsiteY41" fmla="*/ 267167 h 587486"/>
              <a:gd name="connsiteX42" fmla="*/ 2190750 w 6762750"/>
              <a:gd name="connsiteY42" fmla="*/ 257642 h 587486"/>
              <a:gd name="connsiteX43" fmla="*/ 2233612 w 6762750"/>
              <a:gd name="connsiteY43" fmla="*/ 243355 h 587486"/>
              <a:gd name="connsiteX44" fmla="*/ 2324100 w 6762750"/>
              <a:gd name="connsiteY44" fmla="*/ 248117 h 587486"/>
              <a:gd name="connsiteX45" fmla="*/ 2376487 w 6762750"/>
              <a:gd name="connsiteY45" fmla="*/ 257642 h 587486"/>
              <a:gd name="connsiteX46" fmla="*/ 2414587 w 6762750"/>
              <a:gd name="connsiteY46" fmla="*/ 252880 h 587486"/>
              <a:gd name="connsiteX47" fmla="*/ 2419350 w 6762750"/>
              <a:gd name="connsiteY47" fmla="*/ 238592 h 587486"/>
              <a:gd name="connsiteX48" fmla="*/ 2438400 w 6762750"/>
              <a:gd name="connsiteY48" fmla="*/ 224305 h 587486"/>
              <a:gd name="connsiteX49" fmla="*/ 2495550 w 6762750"/>
              <a:gd name="connsiteY49" fmla="*/ 214780 h 587486"/>
              <a:gd name="connsiteX50" fmla="*/ 2576512 w 6762750"/>
              <a:gd name="connsiteY50" fmla="*/ 205255 h 587486"/>
              <a:gd name="connsiteX51" fmla="*/ 2633662 w 6762750"/>
              <a:gd name="connsiteY51" fmla="*/ 195730 h 587486"/>
              <a:gd name="connsiteX52" fmla="*/ 2681287 w 6762750"/>
              <a:gd name="connsiteY52" fmla="*/ 200492 h 587486"/>
              <a:gd name="connsiteX53" fmla="*/ 2719387 w 6762750"/>
              <a:gd name="connsiteY53" fmla="*/ 210017 h 587486"/>
              <a:gd name="connsiteX54" fmla="*/ 2824162 w 6762750"/>
              <a:gd name="connsiteY54" fmla="*/ 205255 h 587486"/>
              <a:gd name="connsiteX55" fmla="*/ 2890837 w 6762750"/>
              <a:gd name="connsiteY55" fmla="*/ 176680 h 587486"/>
              <a:gd name="connsiteX56" fmla="*/ 2933700 w 6762750"/>
              <a:gd name="connsiteY56" fmla="*/ 162392 h 587486"/>
              <a:gd name="connsiteX57" fmla="*/ 2986087 w 6762750"/>
              <a:gd name="connsiteY57" fmla="*/ 152867 h 587486"/>
              <a:gd name="connsiteX58" fmla="*/ 3000375 w 6762750"/>
              <a:gd name="connsiteY58" fmla="*/ 148105 h 587486"/>
              <a:gd name="connsiteX59" fmla="*/ 3128962 w 6762750"/>
              <a:gd name="connsiteY59" fmla="*/ 152867 h 587486"/>
              <a:gd name="connsiteX60" fmla="*/ 3209925 w 6762750"/>
              <a:gd name="connsiteY60" fmla="*/ 157630 h 587486"/>
              <a:gd name="connsiteX61" fmla="*/ 3343275 w 6762750"/>
              <a:gd name="connsiteY61" fmla="*/ 162392 h 587486"/>
              <a:gd name="connsiteX62" fmla="*/ 3414712 w 6762750"/>
              <a:gd name="connsiteY62" fmla="*/ 162392 h 587486"/>
              <a:gd name="connsiteX63" fmla="*/ 3490912 w 6762750"/>
              <a:gd name="connsiteY63" fmla="*/ 148105 h 587486"/>
              <a:gd name="connsiteX64" fmla="*/ 3519487 w 6762750"/>
              <a:gd name="connsiteY64" fmla="*/ 143342 h 587486"/>
              <a:gd name="connsiteX65" fmla="*/ 3538537 w 6762750"/>
              <a:gd name="connsiteY65" fmla="*/ 133817 h 587486"/>
              <a:gd name="connsiteX66" fmla="*/ 3586162 w 6762750"/>
              <a:gd name="connsiteY66" fmla="*/ 129055 h 587486"/>
              <a:gd name="connsiteX67" fmla="*/ 3633787 w 6762750"/>
              <a:gd name="connsiteY67" fmla="*/ 119530 h 587486"/>
              <a:gd name="connsiteX68" fmla="*/ 3676650 w 6762750"/>
              <a:gd name="connsiteY68" fmla="*/ 100480 h 587486"/>
              <a:gd name="connsiteX69" fmla="*/ 3700462 w 6762750"/>
              <a:gd name="connsiteY69" fmla="*/ 86192 h 587486"/>
              <a:gd name="connsiteX70" fmla="*/ 3752850 w 6762750"/>
              <a:gd name="connsiteY70" fmla="*/ 76667 h 587486"/>
              <a:gd name="connsiteX71" fmla="*/ 3771900 w 6762750"/>
              <a:gd name="connsiteY71" fmla="*/ 86192 h 587486"/>
              <a:gd name="connsiteX72" fmla="*/ 3786187 w 6762750"/>
              <a:gd name="connsiteY72" fmla="*/ 100480 h 587486"/>
              <a:gd name="connsiteX73" fmla="*/ 3971925 w 6762750"/>
              <a:gd name="connsiteY73" fmla="*/ 95717 h 587486"/>
              <a:gd name="connsiteX74" fmla="*/ 4024312 w 6762750"/>
              <a:gd name="connsiteY74" fmla="*/ 105242 h 587486"/>
              <a:gd name="connsiteX75" fmla="*/ 4076700 w 6762750"/>
              <a:gd name="connsiteY75" fmla="*/ 119530 h 587486"/>
              <a:gd name="connsiteX76" fmla="*/ 4129087 w 6762750"/>
              <a:gd name="connsiteY76" fmla="*/ 114767 h 587486"/>
              <a:gd name="connsiteX77" fmla="*/ 4248150 w 6762750"/>
              <a:gd name="connsiteY77" fmla="*/ 86192 h 587486"/>
              <a:gd name="connsiteX78" fmla="*/ 4300537 w 6762750"/>
              <a:gd name="connsiteY78" fmla="*/ 81430 h 587486"/>
              <a:gd name="connsiteX79" fmla="*/ 4319587 w 6762750"/>
              <a:gd name="connsiteY79" fmla="*/ 76667 h 587486"/>
              <a:gd name="connsiteX80" fmla="*/ 4333875 w 6762750"/>
              <a:gd name="connsiteY80" fmla="*/ 67142 h 587486"/>
              <a:gd name="connsiteX81" fmla="*/ 4438650 w 6762750"/>
              <a:gd name="connsiteY81" fmla="*/ 86192 h 587486"/>
              <a:gd name="connsiteX82" fmla="*/ 4681537 w 6762750"/>
              <a:gd name="connsiteY82" fmla="*/ 86192 h 587486"/>
              <a:gd name="connsiteX83" fmla="*/ 4695825 w 6762750"/>
              <a:gd name="connsiteY83" fmla="*/ 95717 h 587486"/>
              <a:gd name="connsiteX84" fmla="*/ 4733925 w 6762750"/>
              <a:gd name="connsiteY84" fmla="*/ 81430 h 587486"/>
              <a:gd name="connsiteX85" fmla="*/ 4752975 w 6762750"/>
              <a:gd name="connsiteY85" fmla="*/ 71905 h 587486"/>
              <a:gd name="connsiteX86" fmla="*/ 4814887 w 6762750"/>
              <a:gd name="connsiteY86" fmla="*/ 62380 h 587486"/>
              <a:gd name="connsiteX87" fmla="*/ 4895850 w 6762750"/>
              <a:gd name="connsiteY87" fmla="*/ 71905 h 587486"/>
              <a:gd name="connsiteX88" fmla="*/ 4986337 w 6762750"/>
              <a:gd name="connsiteY88" fmla="*/ 81430 h 587486"/>
              <a:gd name="connsiteX89" fmla="*/ 5005387 w 6762750"/>
              <a:gd name="connsiteY89" fmla="*/ 86192 h 587486"/>
              <a:gd name="connsiteX90" fmla="*/ 5038725 w 6762750"/>
              <a:gd name="connsiteY90" fmla="*/ 90955 h 587486"/>
              <a:gd name="connsiteX91" fmla="*/ 5229225 w 6762750"/>
              <a:gd name="connsiteY91" fmla="*/ 81430 h 587486"/>
              <a:gd name="connsiteX92" fmla="*/ 5257800 w 6762750"/>
              <a:gd name="connsiteY92" fmla="*/ 86192 h 587486"/>
              <a:gd name="connsiteX93" fmla="*/ 5319712 w 6762750"/>
              <a:gd name="connsiteY93" fmla="*/ 110005 h 587486"/>
              <a:gd name="connsiteX94" fmla="*/ 5343525 w 6762750"/>
              <a:gd name="connsiteY94" fmla="*/ 124292 h 587486"/>
              <a:gd name="connsiteX95" fmla="*/ 5395912 w 6762750"/>
              <a:gd name="connsiteY95" fmla="*/ 138580 h 587486"/>
              <a:gd name="connsiteX96" fmla="*/ 5424487 w 6762750"/>
              <a:gd name="connsiteY96" fmla="*/ 133817 h 587486"/>
              <a:gd name="connsiteX97" fmla="*/ 5514975 w 6762750"/>
              <a:gd name="connsiteY97" fmla="*/ 124292 h 587486"/>
              <a:gd name="connsiteX98" fmla="*/ 5553075 w 6762750"/>
              <a:gd name="connsiteY98" fmla="*/ 114767 h 587486"/>
              <a:gd name="connsiteX99" fmla="*/ 5605462 w 6762750"/>
              <a:gd name="connsiteY99" fmla="*/ 119530 h 587486"/>
              <a:gd name="connsiteX100" fmla="*/ 5629275 w 6762750"/>
              <a:gd name="connsiteY100" fmla="*/ 124292 h 587486"/>
              <a:gd name="connsiteX101" fmla="*/ 5672137 w 6762750"/>
              <a:gd name="connsiteY101" fmla="*/ 119530 h 587486"/>
              <a:gd name="connsiteX102" fmla="*/ 5686425 w 6762750"/>
              <a:gd name="connsiteY102" fmla="*/ 110005 h 587486"/>
              <a:gd name="connsiteX103" fmla="*/ 5710237 w 6762750"/>
              <a:gd name="connsiteY103" fmla="*/ 100480 h 587486"/>
              <a:gd name="connsiteX104" fmla="*/ 5795962 w 6762750"/>
              <a:gd name="connsiteY104" fmla="*/ 71905 h 587486"/>
              <a:gd name="connsiteX105" fmla="*/ 5843587 w 6762750"/>
              <a:gd name="connsiteY105" fmla="*/ 86192 h 587486"/>
              <a:gd name="connsiteX106" fmla="*/ 5953125 w 6762750"/>
              <a:gd name="connsiteY106" fmla="*/ 95717 h 587486"/>
              <a:gd name="connsiteX107" fmla="*/ 6010275 w 6762750"/>
              <a:gd name="connsiteY107" fmla="*/ 81430 h 587486"/>
              <a:gd name="connsiteX108" fmla="*/ 6162675 w 6762750"/>
              <a:gd name="connsiteY108" fmla="*/ 33805 h 587486"/>
              <a:gd name="connsiteX109" fmla="*/ 6176962 w 6762750"/>
              <a:gd name="connsiteY109" fmla="*/ 81430 h 587486"/>
              <a:gd name="connsiteX110" fmla="*/ 6210300 w 6762750"/>
              <a:gd name="connsiteY110" fmla="*/ 90955 h 587486"/>
              <a:gd name="connsiteX111" fmla="*/ 6229350 w 6762750"/>
              <a:gd name="connsiteY111" fmla="*/ 100480 h 587486"/>
              <a:gd name="connsiteX112" fmla="*/ 6248400 w 6762750"/>
              <a:gd name="connsiteY112" fmla="*/ 105242 h 587486"/>
              <a:gd name="connsiteX113" fmla="*/ 6281737 w 6762750"/>
              <a:gd name="connsiteY113" fmla="*/ 119530 h 587486"/>
              <a:gd name="connsiteX114" fmla="*/ 6305550 w 6762750"/>
              <a:gd name="connsiteY114" fmla="*/ 86192 h 587486"/>
              <a:gd name="connsiteX115" fmla="*/ 6319837 w 6762750"/>
              <a:gd name="connsiteY115" fmla="*/ 81430 h 587486"/>
              <a:gd name="connsiteX116" fmla="*/ 6376987 w 6762750"/>
              <a:gd name="connsiteY116" fmla="*/ 71905 h 587486"/>
              <a:gd name="connsiteX117" fmla="*/ 6424612 w 6762750"/>
              <a:gd name="connsiteY117" fmla="*/ 57617 h 587486"/>
              <a:gd name="connsiteX118" fmla="*/ 6453187 w 6762750"/>
              <a:gd name="connsiteY118" fmla="*/ 71905 h 587486"/>
              <a:gd name="connsiteX119" fmla="*/ 6467475 w 6762750"/>
              <a:gd name="connsiteY119" fmla="*/ 76667 h 587486"/>
              <a:gd name="connsiteX120" fmla="*/ 6481762 w 6762750"/>
              <a:gd name="connsiteY120" fmla="*/ 86192 h 587486"/>
              <a:gd name="connsiteX121" fmla="*/ 6624637 w 6762750"/>
              <a:gd name="connsiteY121" fmla="*/ 86192 h 587486"/>
              <a:gd name="connsiteX122" fmla="*/ 6657975 w 6762750"/>
              <a:gd name="connsiteY122" fmla="*/ 52855 h 587486"/>
              <a:gd name="connsiteX123" fmla="*/ 6667500 w 6762750"/>
              <a:gd name="connsiteY123" fmla="*/ 38567 h 587486"/>
              <a:gd name="connsiteX124" fmla="*/ 6700837 w 6762750"/>
              <a:gd name="connsiteY124" fmla="*/ 14755 h 587486"/>
              <a:gd name="connsiteX125" fmla="*/ 6734175 w 6762750"/>
              <a:gd name="connsiteY125" fmla="*/ 467 h 587486"/>
              <a:gd name="connsiteX126" fmla="*/ 6762750 w 6762750"/>
              <a:gd name="connsiteY126" fmla="*/ 467 h 587486"/>
              <a:gd name="connsiteX127" fmla="*/ 6762750 w 6762750"/>
              <a:gd name="connsiteY127" fmla="*/ 586255 h 587486"/>
              <a:gd name="connsiteX128" fmla="*/ 0 w 6762750"/>
              <a:gd name="connsiteY128" fmla="*/ 571967 h 587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6762750" h="587486">
                <a:moveTo>
                  <a:pt x="0" y="571967"/>
                </a:moveTo>
                <a:lnTo>
                  <a:pt x="0" y="571967"/>
                </a:lnTo>
                <a:cubicBezTo>
                  <a:pt x="26987" y="567205"/>
                  <a:pt x="53670" y="560161"/>
                  <a:pt x="80962" y="557680"/>
                </a:cubicBezTo>
                <a:cubicBezTo>
                  <a:pt x="89024" y="556947"/>
                  <a:pt x="98188" y="557737"/>
                  <a:pt x="104775" y="562442"/>
                </a:cubicBezTo>
                <a:cubicBezTo>
                  <a:pt x="110552" y="566568"/>
                  <a:pt x="111125" y="575142"/>
                  <a:pt x="114300" y="581492"/>
                </a:cubicBezTo>
                <a:cubicBezTo>
                  <a:pt x="310713" y="575716"/>
                  <a:pt x="229480" y="610598"/>
                  <a:pt x="300037" y="557680"/>
                </a:cubicBezTo>
                <a:cubicBezTo>
                  <a:pt x="304616" y="554246"/>
                  <a:pt x="309562" y="551330"/>
                  <a:pt x="314325" y="548155"/>
                </a:cubicBezTo>
                <a:cubicBezTo>
                  <a:pt x="317500" y="543392"/>
                  <a:pt x="320186" y="538264"/>
                  <a:pt x="323850" y="533867"/>
                </a:cubicBezTo>
                <a:cubicBezTo>
                  <a:pt x="363360" y="486455"/>
                  <a:pt x="376463" y="526424"/>
                  <a:pt x="471487" y="543392"/>
                </a:cubicBezTo>
                <a:cubicBezTo>
                  <a:pt x="496474" y="530898"/>
                  <a:pt x="490619" y="537152"/>
                  <a:pt x="509587" y="510055"/>
                </a:cubicBezTo>
                <a:cubicBezTo>
                  <a:pt x="514896" y="502472"/>
                  <a:pt x="516173" y="491377"/>
                  <a:pt x="523875" y="486242"/>
                </a:cubicBezTo>
                <a:cubicBezTo>
                  <a:pt x="531910" y="480886"/>
                  <a:pt x="542925" y="483067"/>
                  <a:pt x="552450" y="481480"/>
                </a:cubicBezTo>
                <a:cubicBezTo>
                  <a:pt x="602458" y="492593"/>
                  <a:pt x="607568" y="498887"/>
                  <a:pt x="666750" y="481480"/>
                </a:cubicBezTo>
                <a:cubicBezTo>
                  <a:pt x="672241" y="479865"/>
                  <a:pt x="671617" y="470519"/>
                  <a:pt x="676275" y="467192"/>
                </a:cubicBezTo>
                <a:cubicBezTo>
                  <a:pt x="683231" y="462223"/>
                  <a:pt x="691722" y="459428"/>
                  <a:pt x="700087" y="457667"/>
                </a:cubicBezTo>
                <a:cubicBezTo>
                  <a:pt x="741320" y="448986"/>
                  <a:pt x="831815" y="441947"/>
                  <a:pt x="866775" y="438617"/>
                </a:cubicBezTo>
                <a:cubicBezTo>
                  <a:pt x="883845" y="427237"/>
                  <a:pt x="889875" y="424565"/>
                  <a:pt x="904875" y="405280"/>
                </a:cubicBezTo>
                <a:cubicBezTo>
                  <a:pt x="909234" y="399676"/>
                  <a:pt x="908623" y="390357"/>
                  <a:pt x="914400" y="386230"/>
                </a:cubicBezTo>
                <a:cubicBezTo>
                  <a:pt x="920987" y="381525"/>
                  <a:pt x="930167" y="382361"/>
                  <a:pt x="938212" y="381467"/>
                </a:cubicBezTo>
                <a:cubicBezTo>
                  <a:pt x="958784" y="379181"/>
                  <a:pt x="979487" y="378292"/>
                  <a:pt x="1000125" y="376705"/>
                </a:cubicBezTo>
                <a:cubicBezTo>
                  <a:pt x="1006728" y="367901"/>
                  <a:pt x="1018749" y="350001"/>
                  <a:pt x="1028700" y="343367"/>
                </a:cubicBezTo>
                <a:cubicBezTo>
                  <a:pt x="1032877" y="340582"/>
                  <a:pt x="1038225" y="340192"/>
                  <a:pt x="1042987" y="338605"/>
                </a:cubicBezTo>
                <a:cubicBezTo>
                  <a:pt x="1057275" y="340192"/>
                  <a:pt x="1072028" y="339418"/>
                  <a:pt x="1085850" y="343367"/>
                </a:cubicBezTo>
                <a:cubicBezTo>
                  <a:pt x="1094750" y="345910"/>
                  <a:pt x="1100762" y="355112"/>
                  <a:pt x="1109662" y="357655"/>
                </a:cubicBezTo>
                <a:cubicBezTo>
                  <a:pt x="1123484" y="361604"/>
                  <a:pt x="1138237" y="360830"/>
                  <a:pt x="1152525" y="362417"/>
                </a:cubicBezTo>
                <a:cubicBezTo>
                  <a:pt x="1158875" y="357655"/>
                  <a:pt x="1166409" y="354156"/>
                  <a:pt x="1171575" y="348130"/>
                </a:cubicBezTo>
                <a:cubicBezTo>
                  <a:pt x="1180092" y="338193"/>
                  <a:pt x="1187042" y="303782"/>
                  <a:pt x="1200150" y="300505"/>
                </a:cubicBezTo>
                <a:lnTo>
                  <a:pt x="1219200" y="295742"/>
                </a:lnTo>
                <a:cubicBezTo>
                  <a:pt x="1279525" y="297330"/>
                  <a:pt x="1339897" y="297635"/>
                  <a:pt x="1400175" y="300505"/>
                </a:cubicBezTo>
                <a:cubicBezTo>
                  <a:pt x="1406713" y="300816"/>
                  <a:pt x="1412910" y="303545"/>
                  <a:pt x="1419225" y="305267"/>
                </a:cubicBezTo>
                <a:cubicBezTo>
                  <a:pt x="1467697" y="318486"/>
                  <a:pt x="1436080" y="311495"/>
                  <a:pt x="1476375" y="319555"/>
                </a:cubicBezTo>
                <a:lnTo>
                  <a:pt x="1519237" y="310030"/>
                </a:lnTo>
                <a:cubicBezTo>
                  <a:pt x="1525615" y="308558"/>
                  <a:pt x="1532158" y="307565"/>
                  <a:pt x="1538287" y="305267"/>
                </a:cubicBezTo>
                <a:cubicBezTo>
                  <a:pt x="1562167" y="296312"/>
                  <a:pt x="1551394" y="294240"/>
                  <a:pt x="1576387" y="290980"/>
                </a:cubicBezTo>
                <a:cubicBezTo>
                  <a:pt x="1606462" y="287057"/>
                  <a:pt x="1636712" y="284630"/>
                  <a:pt x="1666875" y="281455"/>
                </a:cubicBezTo>
                <a:cubicBezTo>
                  <a:pt x="1697037" y="283042"/>
                  <a:pt x="1727254" y="283808"/>
                  <a:pt x="1757362" y="286217"/>
                </a:cubicBezTo>
                <a:cubicBezTo>
                  <a:pt x="1766988" y="286987"/>
                  <a:pt x="1776843" y="287732"/>
                  <a:pt x="1785937" y="290980"/>
                </a:cubicBezTo>
                <a:cubicBezTo>
                  <a:pt x="1799309" y="295756"/>
                  <a:pt x="1811337" y="303680"/>
                  <a:pt x="1824037" y="310030"/>
                </a:cubicBezTo>
                <a:cubicBezTo>
                  <a:pt x="1852612" y="308442"/>
                  <a:pt x="1881502" y="309789"/>
                  <a:pt x="1909762" y="305267"/>
                </a:cubicBezTo>
                <a:cubicBezTo>
                  <a:pt x="1921700" y="303357"/>
                  <a:pt x="1933195" y="297913"/>
                  <a:pt x="1943100" y="290980"/>
                </a:cubicBezTo>
                <a:cubicBezTo>
                  <a:pt x="1949603" y="286428"/>
                  <a:pt x="1949492" y="272752"/>
                  <a:pt x="1957387" y="271930"/>
                </a:cubicBezTo>
                <a:cubicBezTo>
                  <a:pt x="2028458" y="264527"/>
                  <a:pt x="2100262" y="268755"/>
                  <a:pt x="2171700" y="267167"/>
                </a:cubicBezTo>
                <a:cubicBezTo>
                  <a:pt x="2178050" y="263992"/>
                  <a:pt x="2183950" y="259682"/>
                  <a:pt x="2190750" y="257642"/>
                </a:cubicBezTo>
                <a:cubicBezTo>
                  <a:pt x="2237414" y="243643"/>
                  <a:pt x="2203915" y="263154"/>
                  <a:pt x="2233612" y="243355"/>
                </a:cubicBezTo>
                <a:cubicBezTo>
                  <a:pt x="2263775" y="244942"/>
                  <a:pt x="2293992" y="245708"/>
                  <a:pt x="2324100" y="248117"/>
                </a:cubicBezTo>
                <a:cubicBezTo>
                  <a:pt x="2334246" y="248929"/>
                  <a:pt x="2365347" y="255414"/>
                  <a:pt x="2376487" y="257642"/>
                </a:cubicBezTo>
                <a:cubicBezTo>
                  <a:pt x="2389187" y="256055"/>
                  <a:pt x="2402891" y="258078"/>
                  <a:pt x="2414587" y="252880"/>
                </a:cubicBezTo>
                <a:cubicBezTo>
                  <a:pt x="2419175" y="250841"/>
                  <a:pt x="2416136" y="242449"/>
                  <a:pt x="2419350" y="238592"/>
                </a:cubicBezTo>
                <a:cubicBezTo>
                  <a:pt x="2424431" y="232494"/>
                  <a:pt x="2430824" y="226672"/>
                  <a:pt x="2438400" y="224305"/>
                </a:cubicBezTo>
                <a:cubicBezTo>
                  <a:pt x="2456834" y="218545"/>
                  <a:pt x="2476386" y="217176"/>
                  <a:pt x="2495550" y="214780"/>
                </a:cubicBezTo>
                <a:lnTo>
                  <a:pt x="2576512" y="205255"/>
                </a:lnTo>
                <a:cubicBezTo>
                  <a:pt x="2618625" y="200301"/>
                  <a:pt x="2603465" y="203279"/>
                  <a:pt x="2633662" y="195730"/>
                </a:cubicBezTo>
                <a:cubicBezTo>
                  <a:pt x="2649537" y="197317"/>
                  <a:pt x="2665550" y="197869"/>
                  <a:pt x="2681287" y="200492"/>
                </a:cubicBezTo>
                <a:cubicBezTo>
                  <a:pt x="2694200" y="202644"/>
                  <a:pt x="2719387" y="210017"/>
                  <a:pt x="2719387" y="210017"/>
                </a:cubicBezTo>
                <a:cubicBezTo>
                  <a:pt x="2754312" y="208430"/>
                  <a:pt x="2789304" y="207936"/>
                  <a:pt x="2824162" y="205255"/>
                </a:cubicBezTo>
                <a:cubicBezTo>
                  <a:pt x="2848764" y="203363"/>
                  <a:pt x="2868993" y="183962"/>
                  <a:pt x="2890837" y="176680"/>
                </a:cubicBezTo>
                <a:cubicBezTo>
                  <a:pt x="2905125" y="171917"/>
                  <a:pt x="2918844" y="164868"/>
                  <a:pt x="2933700" y="162392"/>
                </a:cubicBezTo>
                <a:cubicBezTo>
                  <a:pt x="2946455" y="160266"/>
                  <a:pt x="2972760" y="156199"/>
                  <a:pt x="2986087" y="152867"/>
                </a:cubicBezTo>
                <a:cubicBezTo>
                  <a:pt x="2990957" y="151649"/>
                  <a:pt x="2995612" y="149692"/>
                  <a:pt x="3000375" y="148105"/>
                </a:cubicBezTo>
                <a:lnTo>
                  <a:pt x="3128962" y="152867"/>
                </a:lnTo>
                <a:cubicBezTo>
                  <a:pt x="3155968" y="154095"/>
                  <a:pt x="3182917" y="156430"/>
                  <a:pt x="3209925" y="157630"/>
                </a:cubicBezTo>
                <a:lnTo>
                  <a:pt x="3343275" y="162392"/>
                </a:lnTo>
                <a:cubicBezTo>
                  <a:pt x="3374881" y="172929"/>
                  <a:pt x="3355665" y="168607"/>
                  <a:pt x="3414712" y="162392"/>
                </a:cubicBezTo>
                <a:cubicBezTo>
                  <a:pt x="3453249" y="158335"/>
                  <a:pt x="3449203" y="156447"/>
                  <a:pt x="3490912" y="148105"/>
                </a:cubicBezTo>
                <a:cubicBezTo>
                  <a:pt x="3500381" y="146211"/>
                  <a:pt x="3509962" y="144930"/>
                  <a:pt x="3519487" y="143342"/>
                </a:cubicBezTo>
                <a:cubicBezTo>
                  <a:pt x="3525837" y="140167"/>
                  <a:pt x="3531595" y="135305"/>
                  <a:pt x="3538537" y="133817"/>
                </a:cubicBezTo>
                <a:cubicBezTo>
                  <a:pt x="3554137" y="130474"/>
                  <a:pt x="3570331" y="131034"/>
                  <a:pt x="3586162" y="129055"/>
                </a:cubicBezTo>
                <a:cubicBezTo>
                  <a:pt x="3597410" y="127649"/>
                  <a:pt x="3621490" y="123629"/>
                  <a:pt x="3633787" y="119530"/>
                </a:cubicBezTo>
                <a:cubicBezTo>
                  <a:pt x="3647032" y="115115"/>
                  <a:pt x="3664203" y="107395"/>
                  <a:pt x="3676650" y="100480"/>
                </a:cubicBezTo>
                <a:cubicBezTo>
                  <a:pt x="3684742" y="95984"/>
                  <a:pt x="3691627" y="88953"/>
                  <a:pt x="3700462" y="86192"/>
                </a:cubicBezTo>
                <a:cubicBezTo>
                  <a:pt x="3717403" y="80898"/>
                  <a:pt x="3735387" y="79842"/>
                  <a:pt x="3752850" y="76667"/>
                </a:cubicBezTo>
                <a:cubicBezTo>
                  <a:pt x="3759200" y="79842"/>
                  <a:pt x="3766123" y="82065"/>
                  <a:pt x="3771900" y="86192"/>
                </a:cubicBezTo>
                <a:cubicBezTo>
                  <a:pt x="3777381" y="90107"/>
                  <a:pt x="3779459" y="100160"/>
                  <a:pt x="3786187" y="100480"/>
                </a:cubicBezTo>
                <a:cubicBezTo>
                  <a:pt x="3848050" y="103426"/>
                  <a:pt x="3910012" y="97305"/>
                  <a:pt x="3971925" y="95717"/>
                </a:cubicBezTo>
                <a:cubicBezTo>
                  <a:pt x="3989387" y="98892"/>
                  <a:pt x="4007005" y="101308"/>
                  <a:pt x="4024312" y="105242"/>
                </a:cubicBezTo>
                <a:cubicBezTo>
                  <a:pt x="4041962" y="109254"/>
                  <a:pt x="4058674" y="117891"/>
                  <a:pt x="4076700" y="119530"/>
                </a:cubicBezTo>
                <a:lnTo>
                  <a:pt x="4129087" y="114767"/>
                </a:lnTo>
                <a:cubicBezTo>
                  <a:pt x="4173732" y="102011"/>
                  <a:pt x="4193792" y="95564"/>
                  <a:pt x="4248150" y="86192"/>
                </a:cubicBezTo>
                <a:cubicBezTo>
                  <a:pt x="4265429" y="83213"/>
                  <a:pt x="4283075" y="83017"/>
                  <a:pt x="4300537" y="81430"/>
                </a:cubicBezTo>
                <a:cubicBezTo>
                  <a:pt x="4306887" y="79842"/>
                  <a:pt x="4313571" y="79245"/>
                  <a:pt x="4319587" y="76667"/>
                </a:cubicBezTo>
                <a:cubicBezTo>
                  <a:pt x="4324848" y="74412"/>
                  <a:pt x="4328158" y="66856"/>
                  <a:pt x="4333875" y="67142"/>
                </a:cubicBezTo>
                <a:cubicBezTo>
                  <a:pt x="4347809" y="67839"/>
                  <a:pt x="4410118" y="80486"/>
                  <a:pt x="4438650" y="86192"/>
                </a:cubicBezTo>
                <a:cubicBezTo>
                  <a:pt x="4551897" y="78382"/>
                  <a:pt x="4576288" y="69352"/>
                  <a:pt x="4681537" y="86192"/>
                </a:cubicBezTo>
                <a:cubicBezTo>
                  <a:pt x="4687189" y="87096"/>
                  <a:pt x="4691062" y="92542"/>
                  <a:pt x="4695825" y="95717"/>
                </a:cubicBezTo>
                <a:cubicBezTo>
                  <a:pt x="4711535" y="90481"/>
                  <a:pt x="4716840" y="89023"/>
                  <a:pt x="4733925" y="81430"/>
                </a:cubicBezTo>
                <a:cubicBezTo>
                  <a:pt x="4740413" y="78547"/>
                  <a:pt x="4746064" y="73531"/>
                  <a:pt x="4752975" y="71905"/>
                </a:cubicBezTo>
                <a:cubicBezTo>
                  <a:pt x="4773300" y="67123"/>
                  <a:pt x="4794250" y="65555"/>
                  <a:pt x="4814887" y="62380"/>
                </a:cubicBezTo>
                <a:lnTo>
                  <a:pt x="4895850" y="71905"/>
                </a:lnTo>
                <a:cubicBezTo>
                  <a:pt x="4925548" y="75087"/>
                  <a:pt x="4956703" y="76491"/>
                  <a:pt x="4986337" y="81430"/>
                </a:cubicBezTo>
                <a:cubicBezTo>
                  <a:pt x="4992793" y="82506"/>
                  <a:pt x="4998947" y="85021"/>
                  <a:pt x="5005387" y="86192"/>
                </a:cubicBezTo>
                <a:cubicBezTo>
                  <a:pt x="5016431" y="88200"/>
                  <a:pt x="5027612" y="89367"/>
                  <a:pt x="5038725" y="90955"/>
                </a:cubicBezTo>
                <a:cubicBezTo>
                  <a:pt x="5112125" y="84838"/>
                  <a:pt x="5142095" y="81430"/>
                  <a:pt x="5229225" y="81430"/>
                </a:cubicBezTo>
                <a:cubicBezTo>
                  <a:pt x="5238881" y="81430"/>
                  <a:pt x="5248275" y="84605"/>
                  <a:pt x="5257800" y="86192"/>
                </a:cubicBezTo>
                <a:cubicBezTo>
                  <a:pt x="5297984" y="116331"/>
                  <a:pt x="5251723" y="85724"/>
                  <a:pt x="5319712" y="110005"/>
                </a:cubicBezTo>
                <a:cubicBezTo>
                  <a:pt x="5328429" y="113118"/>
                  <a:pt x="5335246" y="120152"/>
                  <a:pt x="5343525" y="124292"/>
                </a:cubicBezTo>
                <a:cubicBezTo>
                  <a:pt x="5366470" y="135764"/>
                  <a:pt x="5370011" y="134263"/>
                  <a:pt x="5395912" y="138580"/>
                </a:cubicBezTo>
                <a:cubicBezTo>
                  <a:pt x="5405437" y="136992"/>
                  <a:pt x="5414899" y="134968"/>
                  <a:pt x="5424487" y="133817"/>
                </a:cubicBezTo>
                <a:cubicBezTo>
                  <a:pt x="5454600" y="130203"/>
                  <a:pt x="5484973" y="128737"/>
                  <a:pt x="5514975" y="124292"/>
                </a:cubicBezTo>
                <a:cubicBezTo>
                  <a:pt x="5527925" y="122374"/>
                  <a:pt x="5540375" y="117942"/>
                  <a:pt x="5553075" y="114767"/>
                </a:cubicBezTo>
                <a:cubicBezTo>
                  <a:pt x="5570537" y="116355"/>
                  <a:pt x="5588063" y="117355"/>
                  <a:pt x="5605462" y="119530"/>
                </a:cubicBezTo>
                <a:cubicBezTo>
                  <a:pt x="5613494" y="120534"/>
                  <a:pt x="5621180" y="124292"/>
                  <a:pt x="5629275" y="124292"/>
                </a:cubicBezTo>
                <a:cubicBezTo>
                  <a:pt x="5643650" y="124292"/>
                  <a:pt x="5657850" y="121117"/>
                  <a:pt x="5672137" y="119530"/>
                </a:cubicBezTo>
                <a:cubicBezTo>
                  <a:pt x="5676900" y="116355"/>
                  <a:pt x="5681305" y="112565"/>
                  <a:pt x="5686425" y="110005"/>
                </a:cubicBezTo>
                <a:cubicBezTo>
                  <a:pt x="5694071" y="106182"/>
                  <a:pt x="5702163" y="103288"/>
                  <a:pt x="5710237" y="100480"/>
                </a:cubicBezTo>
                <a:cubicBezTo>
                  <a:pt x="5738686" y="90585"/>
                  <a:pt x="5767387" y="81430"/>
                  <a:pt x="5795962" y="71905"/>
                </a:cubicBezTo>
                <a:cubicBezTo>
                  <a:pt x="5880042" y="88719"/>
                  <a:pt x="5757465" y="62703"/>
                  <a:pt x="5843587" y="86192"/>
                </a:cubicBezTo>
                <a:cubicBezTo>
                  <a:pt x="5871442" y="93789"/>
                  <a:pt x="5939195" y="94898"/>
                  <a:pt x="5953125" y="95717"/>
                </a:cubicBezTo>
                <a:cubicBezTo>
                  <a:pt x="5972175" y="90955"/>
                  <a:pt x="5991443" y="86994"/>
                  <a:pt x="6010275" y="81430"/>
                </a:cubicBezTo>
                <a:cubicBezTo>
                  <a:pt x="6061317" y="66350"/>
                  <a:pt x="6162675" y="33805"/>
                  <a:pt x="6162675" y="33805"/>
                </a:cubicBezTo>
                <a:cubicBezTo>
                  <a:pt x="6163897" y="41140"/>
                  <a:pt x="6166579" y="74508"/>
                  <a:pt x="6176962" y="81430"/>
                </a:cubicBezTo>
                <a:cubicBezTo>
                  <a:pt x="6186578" y="87841"/>
                  <a:pt x="6199438" y="87005"/>
                  <a:pt x="6210300" y="90955"/>
                </a:cubicBezTo>
                <a:cubicBezTo>
                  <a:pt x="6216972" y="93381"/>
                  <a:pt x="6222702" y="97987"/>
                  <a:pt x="6229350" y="100480"/>
                </a:cubicBezTo>
                <a:cubicBezTo>
                  <a:pt x="6235479" y="102778"/>
                  <a:pt x="6242249" y="103005"/>
                  <a:pt x="6248400" y="105242"/>
                </a:cubicBezTo>
                <a:cubicBezTo>
                  <a:pt x="6259762" y="109374"/>
                  <a:pt x="6270625" y="114767"/>
                  <a:pt x="6281737" y="119530"/>
                </a:cubicBezTo>
                <a:cubicBezTo>
                  <a:pt x="6326920" y="96939"/>
                  <a:pt x="6277853" y="127737"/>
                  <a:pt x="6305550" y="86192"/>
                </a:cubicBezTo>
                <a:cubicBezTo>
                  <a:pt x="6308335" y="82015"/>
                  <a:pt x="6314915" y="82414"/>
                  <a:pt x="6319837" y="81430"/>
                </a:cubicBezTo>
                <a:cubicBezTo>
                  <a:pt x="6338775" y="77643"/>
                  <a:pt x="6357937" y="75080"/>
                  <a:pt x="6376987" y="71905"/>
                </a:cubicBezTo>
                <a:cubicBezTo>
                  <a:pt x="6391312" y="66175"/>
                  <a:pt x="6408517" y="57617"/>
                  <a:pt x="6424612" y="57617"/>
                </a:cubicBezTo>
                <a:cubicBezTo>
                  <a:pt x="6436583" y="57617"/>
                  <a:pt x="6443555" y="67089"/>
                  <a:pt x="6453187" y="71905"/>
                </a:cubicBezTo>
                <a:cubicBezTo>
                  <a:pt x="6457677" y="74150"/>
                  <a:pt x="6462712" y="75080"/>
                  <a:pt x="6467475" y="76667"/>
                </a:cubicBezTo>
                <a:cubicBezTo>
                  <a:pt x="6472237" y="79842"/>
                  <a:pt x="6476332" y="84382"/>
                  <a:pt x="6481762" y="86192"/>
                </a:cubicBezTo>
                <a:cubicBezTo>
                  <a:pt x="6518536" y="98450"/>
                  <a:pt x="6616850" y="86516"/>
                  <a:pt x="6624637" y="86192"/>
                </a:cubicBezTo>
                <a:cubicBezTo>
                  <a:pt x="6635750" y="75080"/>
                  <a:pt x="6649258" y="65931"/>
                  <a:pt x="6657975" y="52855"/>
                </a:cubicBezTo>
                <a:cubicBezTo>
                  <a:pt x="6661150" y="48092"/>
                  <a:pt x="6663453" y="42614"/>
                  <a:pt x="6667500" y="38567"/>
                </a:cubicBezTo>
                <a:cubicBezTo>
                  <a:pt x="6670905" y="35162"/>
                  <a:pt x="6694530" y="18359"/>
                  <a:pt x="6700837" y="14755"/>
                </a:cubicBezTo>
                <a:cubicBezTo>
                  <a:pt x="6706371" y="11593"/>
                  <a:pt x="6725885" y="1388"/>
                  <a:pt x="6734175" y="467"/>
                </a:cubicBezTo>
                <a:cubicBezTo>
                  <a:pt x="6743642" y="-585"/>
                  <a:pt x="6753225" y="467"/>
                  <a:pt x="6762750" y="467"/>
                </a:cubicBezTo>
                <a:lnTo>
                  <a:pt x="6762750" y="586255"/>
                </a:lnTo>
                <a:lnTo>
                  <a:pt x="0" y="571967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08D37871-5522-010B-7EFC-E1683283F9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156" y="4201995"/>
            <a:ext cx="4483510" cy="1344262"/>
          </a:xfrm>
          <a:prstGeom prst="rect">
            <a:avLst/>
          </a:prstGeom>
        </p:spPr>
      </p:pic>
      <p:sp>
        <p:nvSpPr>
          <p:cNvPr id="2" name="Inhaltsplatzhalter 2">
            <a:extLst>
              <a:ext uri="{FF2B5EF4-FFF2-40B4-BE49-F238E27FC236}">
                <a16:creationId xmlns="" xmlns:a16="http://schemas.microsoft.com/office/drawing/2014/main" id="{13D47A22-6A26-BE77-5AF1-786D30B2A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5774" y="1825625"/>
            <a:ext cx="5207659" cy="4351338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pic>
        <p:nvPicPr>
          <p:cNvPr id="5" name="Grafik 4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CB58BA2B-6B1D-41F6-4A5E-F1F0FB400A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156" y="2264499"/>
            <a:ext cx="3783088" cy="126678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="" xmlns:a16="http://schemas.microsoft.com/office/drawing/2014/main" id="{E31C3896-184C-3F1E-50AF-195DBC388889}"/>
              </a:ext>
            </a:extLst>
          </p:cNvPr>
          <p:cNvSpPr txBox="1"/>
          <p:nvPr userDrawn="1"/>
        </p:nvSpPr>
        <p:spPr>
          <a:xfrm>
            <a:off x="485774" y="366622"/>
            <a:ext cx="5207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latin typeface="Atkinson Hyperlegible"/>
              </a:rPr>
              <a:t>Inhalte</a:t>
            </a:r>
          </a:p>
        </p:txBody>
      </p:sp>
    </p:spTree>
    <p:extLst>
      <p:ext uri="{BB962C8B-B14F-4D97-AF65-F5344CB8AC3E}">
        <p14:creationId xmlns:p14="http://schemas.microsoft.com/office/powerpoint/2010/main" val="233393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ihandform: Form 7">
            <a:extLst>
              <a:ext uri="{FF2B5EF4-FFF2-40B4-BE49-F238E27FC236}">
                <a16:creationId xmlns="" xmlns:a16="http://schemas.microsoft.com/office/drawing/2014/main" id="{5D277E52-1BA8-33F0-C0D9-30ACEBC44676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93BE4886-0006-BE1A-D674-6BC9EDE226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E7F904A8-6974-B0E4-839C-7B966A1C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tkinson Hyperlegible"/>
              </a:defRPr>
            </a:lvl1pPr>
            <a:lvl2pPr>
              <a:defRPr>
                <a:latin typeface="Atkinson Hyperlegible"/>
              </a:defRPr>
            </a:lvl2pPr>
            <a:lvl3pPr>
              <a:defRPr>
                <a:latin typeface="Atkinson Hyperlegible"/>
              </a:defRPr>
            </a:lvl3pPr>
            <a:lvl4pPr>
              <a:defRPr>
                <a:latin typeface="Atkinson Hyperlegible"/>
              </a:defRPr>
            </a:lvl4pPr>
            <a:lvl5pPr>
              <a:defRPr>
                <a:latin typeface="Atkinson Hyperlegible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A2BC9943-6700-C494-193D-E3218A3AB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="" xmlns:a16="http://schemas.microsoft.com/office/drawing/2014/main" id="{889A4806-26BF-28B4-291F-126D8D45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="" xmlns:a16="http://schemas.microsoft.com/office/drawing/2014/main" id="{DE3E0495-E8EC-2B49-89F5-20491CEE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itel 12">
            <a:extLst>
              <a:ext uri="{FF2B5EF4-FFF2-40B4-BE49-F238E27FC236}">
                <a16:creationId xmlns="" xmlns:a16="http://schemas.microsoft.com/office/drawing/2014/main" id="{3A98B138-0993-311D-47D7-06149AACA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70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9DCB7FCD-0A55-C733-A6B5-D072EE07BFF5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A65DAED9-371E-37BB-1B76-FC04F3F791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474F20E6-AF56-1409-9943-9BB916546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925" y="1825625"/>
            <a:ext cx="48768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9DA3144C-A4A5-E398-8F4F-44C31439C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825625"/>
            <a:ext cx="48768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807C85B4-959C-5D28-F8B1-46985ED6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9D9D9439-2B7F-3433-3EC3-02CF51E59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C134190C-B13C-0031-12B8-ECDA51E1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="" xmlns:a16="http://schemas.microsoft.com/office/drawing/2014/main" id="{4A4E188C-4D77-52BA-040D-996BE7C7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71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9DCB7FCD-0A55-C733-A6B5-D072EE07BFF5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A65DAED9-371E-37BB-1B76-FC04F3F791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474F20E6-AF56-1409-9943-9BB916546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4925" y="1825625"/>
            <a:ext cx="32400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9DA3144C-A4A5-E398-8F4F-44C31439C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0112" y="1825625"/>
            <a:ext cx="32400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807C85B4-959C-5D28-F8B1-46985ED6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9D9D9439-2B7F-3433-3EC3-02CF51E59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C134190C-B13C-0031-12B8-ECDA51E1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="" xmlns:a16="http://schemas.microsoft.com/office/drawing/2014/main" id="{4A4E188C-4D77-52BA-040D-996BE7C7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2" name="Inhaltsplatzhalter 3">
            <a:extLst>
              <a:ext uri="{FF2B5EF4-FFF2-40B4-BE49-F238E27FC236}">
                <a16:creationId xmlns="" xmlns:a16="http://schemas.microsoft.com/office/drawing/2014/main" id="{D759B349-5575-1E3E-9574-8A2CDCB3ECC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15300" y="1835150"/>
            <a:ext cx="32400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24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A3372507-EC28-AAA6-52DF-9D57E9063295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073D4F47-8E35-D114-EC08-F82A34C593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0DC789E-6597-DD7D-5A44-A42EECCD4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4924" y="1681163"/>
            <a:ext cx="477837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A14B66C-DF4B-5BEF-25CC-DEFCA3319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4924" y="2505075"/>
            <a:ext cx="4778375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180B94BE-E27C-56DF-F031-AC19CF580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3122" y="1681163"/>
            <a:ext cx="505226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F1726223-552B-5344-339B-F8B897351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3122" y="2505075"/>
            <a:ext cx="5052266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C80EE72C-3ACE-6914-8006-4453F3F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8CD021F4-5531-0F8C-A7BD-D5C3754D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8BC49496-4F81-C9E4-E653-72B4B3BD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0BB38BBC-C950-0804-BA18-3C3B2AA96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91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: Form 9">
            <a:extLst>
              <a:ext uri="{FF2B5EF4-FFF2-40B4-BE49-F238E27FC236}">
                <a16:creationId xmlns="" xmlns:a16="http://schemas.microsoft.com/office/drawing/2014/main" id="{A3372507-EC28-AAA6-52DF-9D57E9063295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073D4F47-8E35-D114-EC08-F82A34C593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20DC789E-6597-DD7D-5A44-A42EECCD4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4924" y="1857375"/>
            <a:ext cx="3240000" cy="64770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FA14B66C-DF4B-5BEF-25CC-DEFCA3319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4924" y="2505075"/>
            <a:ext cx="324000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180B94BE-E27C-56DF-F031-AC19CF580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12872" y="1857375"/>
            <a:ext cx="3240000" cy="64770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F1726223-552B-5344-339B-F8B897351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12872" y="2505075"/>
            <a:ext cx="324000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C80EE72C-3ACE-6914-8006-4453F3F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8CD021F4-5531-0F8C-A7BD-D5C3754D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8BC49496-4F81-C9E4-E653-72B4B3BD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0BB38BBC-C950-0804-BA18-3C3B2AA96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2" name="Textplatzhalter 4">
            <a:extLst>
              <a:ext uri="{FF2B5EF4-FFF2-40B4-BE49-F238E27FC236}">
                <a16:creationId xmlns="" xmlns:a16="http://schemas.microsoft.com/office/drawing/2014/main" id="{87F91BAE-1EFC-B602-7D01-BF2B15A65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08898" y="1857375"/>
            <a:ext cx="3240000" cy="64770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="" xmlns:a16="http://schemas.microsoft.com/office/drawing/2014/main" id="{12C8F30E-7586-03CE-5DE6-05123828CE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08898" y="2505075"/>
            <a:ext cx="324000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16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ihandform: Form 5">
            <a:extLst>
              <a:ext uri="{FF2B5EF4-FFF2-40B4-BE49-F238E27FC236}">
                <a16:creationId xmlns="" xmlns:a16="http://schemas.microsoft.com/office/drawing/2014/main" id="{70961490-E7FC-9079-B00F-1951E14A5453}"/>
              </a:ext>
            </a:extLst>
          </p:cNvPr>
          <p:cNvSpPr/>
          <p:nvPr userDrawn="1"/>
        </p:nvSpPr>
        <p:spPr>
          <a:xfrm>
            <a:off x="-9525" y="9525"/>
            <a:ext cx="12192000" cy="1908183"/>
          </a:xfrm>
          <a:custGeom>
            <a:avLst/>
            <a:gdLst>
              <a:gd name="connsiteX0" fmla="*/ 9525 w 12192000"/>
              <a:gd name="connsiteY0" fmla="*/ 1600200 h 2105025"/>
              <a:gd name="connsiteX1" fmla="*/ 9525 w 12192000"/>
              <a:gd name="connsiteY1" fmla="*/ 1600200 h 2105025"/>
              <a:gd name="connsiteX2" fmla="*/ 114300 w 12192000"/>
              <a:gd name="connsiteY2" fmla="*/ 1581150 h 2105025"/>
              <a:gd name="connsiteX3" fmla="*/ 190500 w 12192000"/>
              <a:gd name="connsiteY3" fmla="*/ 1647825 h 2105025"/>
              <a:gd name="connsiteX4" fmla="*/ 209550 w 12192000"/>
              <a:gd name="connsiteY4" fmla="*/ 1676400 h 2105025"/>
              <a:gd name="connsiteX5" fmla="*/ 238125 w 12192000"/>
              <a:gd name="connsiteY5" fmla="*/ 1685925 h 2105025"/>
              <a:gd name="connsiteX6" fmla="*/ 276225 w 12192000"/>
              <a:gd name="connsiteY6" fmla="*/ 1704975 h 2105025"/>
              <a:gd name="connsiteX7" fmla="*/ 314325 w 12192000"/>
              <a:gd name="connsiteY7" fmla="*/ 1714500 h 2105025"/>
              <a:gd name="connsiteX8" fmla="*/ 476250 w 12192000"/>
              <a:gd name="connsiteY8" fmla="*/ 1733550 h 2105025"/>
              <a:gd name="connsiteX9" fmla="*/ 542925 w 12192000"/>
              <a:gd name="connsiteY9" fmla="*/ 1743075 h 2105025"/>
              <a:gd name="connsiteX10" fmla="*/ 847725 w 12192000"/>
              <a:gd name="connsiteY10" fmla="*/ 1704975 h 2105025"/>
              <a:gd name="connsiteX11" fmla="*/ 885825 w 12192000"/>
              <a:gd name="connsiteY11" fmla="*/ 1695450 h 2105025"/>
              <a:gd name="connsiteX12" fmla="*/ 942975 w 12192000"/>
              <a:gd name="connsiteY12" fmla="*/ 1704975 h 2105025"/>
              <a:gd name="connsiteX13" fmla="*/ 1171575 w 12192000"/>
              <a:gd name="connsiteY13" fmla="*/ 1714500 h 2105025"/>
              <a:gd name="connsiteX14" fmla="*/ 1457325 w 12192000"/>
              <a:gd name="connsiteY14" fmla="*/ 1771650 h 2105025"/>
              <a:gd name="connsiteX15" fmla="*/ 1543050 w 12192000"/>
              <a:gd name="connsiteY15" fmla="*/ 1781175 h 2105025"/>
              <a:gd name="connsiteX16" fmla="*/ 1600200 w 12192000"/>
              <a:gd name="connsiteY16" fmla="*/ 1800225 h 2105025"/>
              <a:gd name="connsiteX17" fmla="*/ 1781175 w 12192000"/>
              <a:gd name="connsiteY17" fmla="*/ 1809750 h 2105025"/>
              <a:gd name="connsiteX18" fmla="*/ 1876425 w 12192000"/>
              <a:gd name="connsiteY18" fmla="*/ 1885950 h 2105025"/>
              <a:gd name="connsiteX19" fmla="*/ 2324100 w 12192000"/>
              <a:gd name="connsiteY19" fmla="*/ 1914525 h 2105025"/>
              <a:gd name="connsiteX20" fmla="*/ 2609850 w 12192000"/>
              <a:gd name="connsiteY20" fmla="*/ 1943100 h 2105025"/>
              <a:gd name="connsiteX21" fmla="*/ 2638425 w 12192000"/>
              <a:gd name="connsiteY21" fmla="*/ 1924050 h 2105025"/>
              <a:gd name="connsiteX22" fmla="*/ 3114675 w 12192000"/>
              <a:gd name="connsiteY22" fmla="*/ 1895475 h 2105025"/>
              <a:gd name="connsiteX23" fmla="*/ 3152775 w 12192000"/>
              <a:gd name="connsiteY23" fmla="*/ 1885950 h 2105025"/>
              <a:gd name="connsiteX24" fmla="*/ 3200400 w 12192000"/>
              <a:gd name="connsiteY24" fmla="*/ 1866900 h 2105025"/>
              <a:gd name="connsiteX25" fmla="*/ 3276600 w 12192000"/>
              <a:gd name="connsiteY25" fmla="*/ 1847850 h 2105025"/>
              <a:gd name="connsiteX26" fmla="*/ 3362325 w 12192000"/>
              <a:gd name="connsiteY26" fmla="*/ 1866900 h 2105025"/>
              <a:gd name="connsiteX27" fmla="*/ 3457575 w 12192000"/>
              <a:gd name="connsiteY27" fmla="*/ 1876425 h 2105025"/>
              <a:gd name="connsiteX28" fmla="*/ 3571875 w 12192000"/>
              <a:gd name="connsiteY28" fmla="*/ 1895475 h 2105025"/>
              <a:gd name="connsiteX29" fmla="*/ 3743325 w 12192000"/>
              <a:gd name="connsiteY29" fmla="*/ 1885950 h 2105025"/>
              <a:gd name="connsiteX30" fmla="*/ 3962400 w 12192000"/>
              <a:gd name="connsiteY30" fmla="*/ 1924050 h 2105025"/>
              <a:gd name="connsiteX31" fmla="*/ 4248150 w 12192000"/>
              <a:gd name="connsiteY31" fmla="*/ 1952625 h 2105025"/>
              <a:gd name="connsiteX32" fmla="*/ 4438650 w 12192000"/>
              <a:gd name="connsiteY32" fmla="*/ 2000250 h 2105025"/>
              <a:gd name="connsiteX33" fmla="*/ 4629150 w 12192000"/>
              <a:gd name="connsiteY33" fmla="*/ 2028825 h 2105025"/>
              <a:gd name="connsiteX34" fmla="*/ 5086350 w 12192000"/>
              <a:gd name="connsiteY34" fmla="*/ 2038350 h 2105025"/>
              <a:gd name="connsiteX35" fmla="*/ 5324475 w 12192000"/>
              <a:gd name="connsiteY35" fmla="*/ 2028825 h 2105025"/>
              <a:gd name="connsiteX36" fmla="*/ 5438775 w 12192000"/>
              <a:gd name="connsiteY36" fmla="*/ 2000250 h 2105025"/>
              <a:gd name="connsiteX37" fmla="*/ 5629275 w 12192000"/>
              <a:gd name="connsiteY37" fmla="*/ 2009775 h 2105025"/>
              <a:gd name="connsiteX38" fmla="*/ 5686425 w 12192000"/>
              <a:gd name="connsiteY38" fmla="*/ 2028825 h 2105025"/>
              <a:gd name="connsiteX39" fmla="*/ 5743575 w 12192000"/>
              <a:gd name="connsiteY39" fmla="*/ 2076450 h 2105025"/>
              <a:gd name="connsiteX40" fmla="*/ 6096000 w 12192000"/>
              <a:gd name="connsiteY40" fmla="*/ 2105025 h 2105025"/>
              <a:gd name="connsiteX41" fmla="*/ 6191250 w 12192000"/>
              <a:gd name="connsiteY41" fmla="*/ 2076450 h 2105025"/>
              <a:gd name="connsiteX42" fmla="*/ 6257925 w 12192000"/>
              <a:gd name="connsiteY42" fmla="*/ 2038350 h 2105025"/>
              <a:gd name="connsiteX43" fmla="*/ 6619875 w 12192000"/>
              <a:gd name="connsiteY43" fmla="*/ 2019300 h 2105025"/>
              <a:gd name="connsiteX44" fmla="*/ 6657975 w 12192000"/>
              <a:gd name="connsiteY44" fmla="*/ 2009775 h 2105025"/>
              <a:gd name="connsiteX45" fmla="*/ 6838950 w 12192000"/>
              <a:gd name="connsiteY45" fmla="*/ 1990725 h 2105025"/>
              <a:gd name="connsiteX46" fmla="*/ 6981825 w 12192000"/>
              <a:gd name="connsiteY46" fmla="*/ 1971675 h 2105025"/>
              <a:gd name="connsiteX47" fmla="*/ 7143750 w 12192000"/>
              <a:gd name="connsiteY47" fmla="*/ 1924050 h 2105025"/>
              <a:gd name="connsiteX48" fmla="*/ 7239000 w 12192000"/>
              <a:gd name="connsiteY48" fmla="*/ 1924050 h 2105025"/>
              <a:gd name="connsiteX49" fmla="*/ 7400925 w 12192000"/>
              <a:gd name="connsiteY49" fmla="*/ 1924050 h 2105025"/>
              <a:gd name="connsiteX50" fmla="*/ 7581900 w 12192000"/>
              <a:gd name="connsiteY50" fmla="*/ 1971675 h 2105025"/>
              <a:gd name="connsiteX51" fmla="*/ 7705725 w 12192000"/>
              <a:gd name="connsiteY51" fmla="*/ 1943100 h 2105025"/>
              <a:gd name="connsiteX52" fmla="*/ 7781925 w 12192000"/>
              <a:gd name="connsiteY52" fmla="*/ 1933575 h 2105025"/>
              <a:gd name="connsiteX53" fmla="*/ 7829550 w 12192000"/>
              <a:gd name="connsiteY53" fmla="*/ 1924050 h 2105025"/>
              <a:gd name="connsiteX54" fmla="*/ 8001000 w 12192000"/>
              <a:gd name="connsiteY54" fmla="*/ 1914525 h 2105025"/>
              <a:gd name="connsiteX55" fmla="*/ 8086725 w 12192000"/>
              <a:gd name="connsiteY55" fmla="*/ 1905000 h 2105025"/>
              <a:gd name="connsiteX56" fmla="*/ 8115300 w 12192000"/>
              <a:gd name="connsiteY56" fmla="*/ 1895475 h 2105025"/>
              <a:gd name="connsiteX57" fmla="*/ 8277225 w 12192000"/>
              <a:gd name="connsiteY57" fmla="*/ 1866900 h 2105025"/>
              <a:gd name="connsiteX58" fmla="*/ 8391525 w 12192000"/>
              <a:gd name="connsiteY58" fmla="*/ 1876425 h 2105025"/>
              <a:gd name="connsiteX59" fmla="*/ 8467725 w 12192000"/>
              <a:gd name="connsiteY59" fmla="*/ 1857375 h 2105025"/>
              <a:gd name="connsiteX60" fmla="*/ 8677275 w 12192000"/>
              <a:gd name="connsiteY60" fmla="*/ 1800225 h 2105025"/>
              <a:gd name="connsiteX61" fmla="*/ 9077325 w 12192000"/>
              <a:gd name="connsiteY61" fmla="*/ 1847850 h 2105025"/>
              <a:gd name="connsiteX62" fmla="*/ 9315450 w 12192000"/>
              <a:gd name="connsiteY62" fmla="*/ 1914525 h 2105025"/>
              <a:gd name="connsiteX63" fmla="*/ 9467850 w 12192000"/>
              <a:gd name="connsiteY63" fmla="*/ 1857375 h 2105025"/>
              <a:gd name="connsiteX64" fmla="*/ 9563100 w 12192000"/>
              <a:gd name="connsiteY64" fmla="*/ 1781175 h 2105025"/>
              <a:gd name="connsiteX65" fmla="*/ 9677400 w 12192000"/>
              <a:gd name="connsiteY65" fmla="*/ 1733550 h 2105025"/>
              <a:gd name="connsiteX66" fmla="*/ 9772650 w 12192000"/>
              <a:gd name="connsiteY66" fmla="*/ 1724025 h 2105025"/>
              <a:gd name="connsiteX67" fmla="*/ 9801225 w 12192000"/>
              <a:gd name="connsiteY67" fmla="*/ 1695450 h 2105025"/>
              <a:gd name="connsiteX68" fmla="*/ 9915525 w 12192000"/>
              <a:gd name="connsiteY68" fmla="*/ 1657350 h 2105025"/>
              <a:gd name="connsiteX69" fmla="*/ 9953625 w 12192000"/>
              <a:gd name="connsiteY69" fmla="*/ 1638300 h 2105025"/>
              <a:gd name="connsiteX70" fmla="*/ 10058400 w 12192000"/>
              <a:gd name="connsiteY70" fmla="*/ 1571625 h 2105025"/>
              <a:gd name="connsiteX71" fmla="*/ 10220325 w 12192000"/>
              <a:gd name="connsiteY71" fmla="*/ 1562100 h 2105025"/>
              <a:gd name="connsiteX72" fmla="*/ 10258425 w 12192000"/>
              <a:gd name="connsiteY72" fmla="*/ 1524000 h 2105025"/>
              <a:gd name="connsiteX73" fmla="*/ 10296525 w 12192000"/>
              <a:gd name="connsiteY73" fmla="*/ 1504950 h 2105025"/>
              <a:gd name="connsiteX74" fmla="*/ 10458450 w 12192000"/>
              <a:gd name="connsiteY74" fmla="*/ 1466850 h 2105025"/>
              <a:gd name="connsiteX75" fmla="*/ 10496550 w 12192000"/>
              <a:gd name="connsiteY75" fmla="*/ 1457325 h 2105025"/>
              <a:gd name="connsiteX76" fmla="*/ 10629900 w 12192000"/>
              <a:gd name="connsiteY76" fmla="*/ 1428750 h 2105025"/>
              <a:gd name="connsiteX77" fmla="*/ 10791825 w 12192000"/>
              <a:gd name="connsiteY77" fmla="*/ 1409700 h 2105025"/>
              <a:gd name="connsiteX78" fmla="*/ 10972800 w 12192000"/>
              <a:gd name="connsiteY78" fmla="*/ 1381125 h 2105025"/>
              <a:gd name="connsiteX79" fmla="*/ 11134725 w 12192000"/>
              <a:gd name="connsiteY79" fmla="*/ 1285875 h 2105025"/>
              <a:gd name="connsiteX80" fmla="*/ 11363325 w 12192000"/>
              <a:gd name="connsiteY80" fmla="*/ 1276350 h 2105025"/>
              <a:gd name="connsiteX81" fmla="*/ 11458575 w 12192000"/>
              <a:gd name="connsiteY81" fmla="*/ 1257300 h 2105025"/>
              <a:gd name="connsiteX82" fmla="*/ 11496675 w 12192000"/>
              <a:gd name="connsiteY82" fmla="*/ 1238250 h 2105025"/>
              <a:gd name="connsiteX83" fmla="*/ 11553825 w 12192000"/>
              <a:gd name="connsiteY83" fmla="*/ 1219200 h 2105025"/>
              <a:gd name="connsiteX84" fmla="*/ 11763375 w 12192000"/>
              <a:gd name="connsiteY84" fmla="*/ 1162050 h 2105025"/>
              <a:gd name="connsiteX85" fmla="*/ 11925300 w 12192000"/>
              <a:gd name="connsiteY85" fmla="*/ 1133475 h 2105025"/>
              <a:gd name="connsiteX86" fmla="*/ 11972925 w 12192000"/>
              <a:gd name="connsiteY86" fmla="*/ 1114425 h 2105025"/>
              <a:gd name="connsiteX87" fmla="*/ 12192000 w 12192000"/>
              <a:gd name="connsiteY87" fmla="*/ 1152525 h 2105025"/>
              <a:gd name="connsiteX88" fmla="*/ 12192000 w 12192000"/>
              <a:gd name="connsiteY88" fmla="*/ 0 h 2105025"/>
              <a:gd name="connsiteX89" fmla="*/ 0 w 12192000"/>
              <a:gd name="connsiteY89" fmla="*/ 0 h 2105025"/>
              <a:gd name="connsiteX90" fmla="*/ 9525 w 12192000"/>
              <a:gd name="connsiteY90" fmla="*/ 1600200 h 210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92000" h="2105025">
                <a:moveTo>
                  <a:pt x="9525" y="1600200"/>
                </a:moveTo>
                <a:lnTo>
                  <a:pt x="9525" y="1600200"/>
                </a:lnTo>
                <a:cubicBezTo>
                  <a:pt x="44450" y="1593850"/>
                  <a:pt x="78893" y="1583679"/>
                  <a:pt x="114300" y="1581150"/>
                </a:cubicBezTo>
                <a:cubicBezTo>
                  <a:pt x="149479" y="1578637"/>
                  <a:pt x="178239" y="1632061"/>
                  <a:pt x="190500" y="1647825"/>
                </a:cubicBezTo>
                <a:cubicBezTo>
                  <a:pt x="197528" y="1656861"/>
                  <a:pt x="200611" y="1669249"/>
                  <a:pt x="209550" y="1676400"/>
                </a:cubicBezTo>
                <a:cubicBezTo>
                  <a:pt x="217390" y="1682672"/>
                  <a:pt x="228897" y="1681970"/>
                  <a:pt x="238125" y="1685925"/>
                </a:cubicBezTo>
                <a:cubicBezTo>
                  <a:pt x="251176" y="1691518"/>
                  <a:pt x="262930" y="1699989"/>
                  <a:pt x="276225" y="1704975"/>
                </a:cubicBezTo>
                <a:cubicBezTo>
                  <a:pt x="288482" y="1709572"/>
                  <a:pt x="301738" y="1710904"/>
                  <a:pt x="314325" y="1714500"/>
                </a:cubicBezTo>
                <a:cubicBezTo>
                  <a:pt x="406927" y="1740958"/>
                  <a:pt x="236347" y="1710702"/>
                  <a:pt x="476250" y="1733550"/>
                </a:cubicBezTo>
                <a:cubicBezTo>
                  <a:pt x="498600" y="1735679"/>
                  <a:pt x="520700" y="1739900"/>
                  <a:pt x="542925" y="1743075"/>
                </a:cubicBezTo>
                <a:lnTo>
                  <a:pt x="847725" y="1704975"/>
                </a:lnTo>
                <a:cubicBezTo>
                  <a:pt x="860691" y="1703174"/>
                  <a:pt x="872734" y="1695450"/>
                  <a:pt x="885825" y="1695450"/>
                </a:cubicBezTo>
                <a:cubicBezTo>
                  <a:pt x="905138" y="1695450"/>
                  <a:pt x="923705" y="1703690"/>
                  <a:pt x="942975" y="1704975"/>
                </a:cubicBezTo>
                <a:cubicBezTo>
                  <a:pt x="1019072" y="1710048"/>
                  <a:pt x="1095375" y="1711325"/>
                  <a:pt x="1171575" y="1714500"/>
                </a:cubicBezTo>
                <a:cubicBezTo>
                  <a:pt x="1266825" y="1733550"/>
                  <a:pt x="1361717" y="1754490"/>
                  <a:pt x="1457325" y="1771650"/>
                </a:cubicBezTo>
                <a:cubicBezTo>
                  <a:pt x="1485624" y="1776729"/>
                  <a:pt x="1514857" y="1775536"/>
                  <a:pt x="1543050" y="1781175"/>
                </a:cubicBezTo>
                <a:cubicBezTo>
                  <a:pt x="1562741" y="1785113"/>
                  <a:pt x="1580263" y="1797833"/>
                  <a:pt x="1600200" y="1800225"/>
                </a:cubicBezTo>
                <a:cubicBezTo>
                  <a:pt x="1660178" y="1807422"/>
                  <a:pt x="1720850" y="1806575"/>
                  <a:pt x="1781175" y="1809750"/>
                </a:cubicBezTo>
                <a:cubicBezTo>
                  <a:pt x="1812925" y="1835150"/>
                  <a:pt x="1844197" y="1861159"/>
                  <a:pt x="1876425" y="1885950"/>
                </a:cubicBezTo>
                <a:cubicBezTo>
                  <a:pt x="2001367" y="1982059"/>
                  <a:pt x="2136469" y="1910261"/>
                  <a:pt x="2324100" y="1914525"/>
                </a:cubicBezTo>
                <a:cubicBezTo>
                  <a:pt x="2546012" y="1970003"/>
                  <a:pt x="2450417" y="1974987"/>
                  <a:pt x="2609850" y="1943100"/>
                </a:cubicBezTo>
                <a:cubicBezTo>
                  <a:pt x="2619375" y="1936750"/>
                  <a:pt x="2627796" y="1928302"/>
                  <a:pt x="2638425" y="1924050"/>
                </a:cubicBezTo>
                <a:cubicBezTo>
                  <a:pt x="2776349" y="1868880"/>
                  <a:pt x="3036822" y="1897286"/>
                  <a:pt x="3114675" y="1895475"/>
                </a:cubicBezTo>
                <a:cubicBezTo>
                  <a:pt x="3127375" y="1892300"/>
                  <a:pt x="3140356" y="1890090"/>
                  <a:pt x="3152775" y="1885950"/>
                </a:cubicBezTo>
                <a:cubicBezTo>
                  <a:pt x="3168995" y="1880543"/>
                  <a:pt x="3184058" y="1871928"/>
                  <a:pt x="3200400" y="1866900"/>
                </a:cubicBezTo>
                <a:cubicBezTo>
                  <a:pt x="3225424" y="1859200"/>
                  <a:pt x="3276600" y="1847850"/>
                  <a:pt x="3276600" y="1847850"/>
                </a:cubicBezTo>
                <a:cubicBezTo>
                  <a:pt x="3305175" y="1854200"/>
                  <a:pt x="3333411" y="1862335"/>
                  <a:pt x="3362325" y="1866900"/>
                </a:cubicBezTo>
                <a:cubicBezTo>
                  <a:pt x="3393843" y="1871877"/>
                  <a:pt x="3425959" y="1872114"/>
                  <a:pt x="3457575" y="1876425"/>
                </a:cubicBezTo>
                <a:cubicBezTo>
                  <a:pt x="3495846" y="1881644"/>
                  <a:pt x="3533775" y="1889125"/>
                  <a:pt x="3571875" y="1895475"/>
                </a:cubicBezTo>
                <a:cubicBezTo>
                  <a:pt x="3629025" y="1892300"/>
                  <a:pt x="3686087" y="1885950"/>
                  <a:pt x="3743325" y="1885950"/>
                </a:cubicBezTo>
                <a:cubicBezTo>
                  <a:pt x="3825920" y="1885950"/>
                  <a:pt x="3877324" y="1912449"/>
                  <a:pt x="3962400" y="1924050"/>
                </a:cubicBezTo>
                <a:cubicBezTo>
                  <a:pt x="4057247" y="1936984"/>
                  <a:pt x="4152900" y="1943100"/>
                  <a:pt x="4248150" y="1952625"/>
                </a:cubicBezTo>
                <a:cubicBezTo>
                  <a:pt x="4306826" y="1968628"/>
                  <a:pt x="4377698" y="1989741"/>
                  <a:pt x="4438650" y="2000250"/>
                </a:cubicBezTo>
                <a:cubicBezTo>
                  <a:pt x="4501927" y="2011160"/>
                  <a:pt x="4565650" y="2019300"/>
                  <a:pt x="4629150" y="2028825"/>
                </a:cubicBezTo>
                <a:cubicBezTo>
                  <a:pt x="4907508" y="2005628"/>
                  <a:pt x="4555632" y="2029650"/>
                  <a:pt x="5086350" y="2038350"/>
                </a:cubicBezTo>
                <a:cubicBezTo>
                  <a:pt x="5165778" y="2039652"/>
                  <a:pt x="5245100" y="2032000"/>
                  <a:pt x="5324475" y="2028825"/>
                </a:cubicBezTo>
                <a:cubicBezTo>
                  <a:pt x="5399947" y="2003668"/>
                  <a:pt x="5361818" y="2013076"/>
                  <a:pt x="5438775" y="2000250"/>
                </a:cubicBezTo>
                <a:cubicBezTo>
                  <a:pt x="5502275" y="2003425"/>
                  <a:pt x="5566115" y="2002487"/>
                  <a:pt x="5629275" y="2009775"/>
                </a:cubicBezTo>
                <a:cubicBezTo>
                  <a:pt x="5649223" y="2012077"/>
                  <a:pt x="5669717" y="2017686"/>
                  <a:pt x="5686425" y="2028825"/>
                </a:cubicBezTo>
                <a:cubicBezTo>
                  <a:pt x="5733320" y="2060088"/>
                  <a:pt x="5692163" y="2071309"/>
                  <a:pt x="5743575" y="2076450"/>
                </a:cubicBezTo>
                <a:cubicBezTo>
                  <a:pt x="5860851" y="2088178"/>
                  <a:pt x="5978525" y="2095500"/>
                  <a:pt x="6096000" y="2105025"/>
                </a:cubicBezTo>
                <a:cubicBezTo>
                  <a:pt x="6153865" y="2095381"/>
                  <a:pt x="6145648" y="2102508"/>
                  <a:pt x="6191250" y="2076450"/>
                </a:cubicBezTo>
                <a:cubicBezTo>
                  <a:pt x="6206591" y="2067684"/>
                  <a:pt x="6240655" y="2039995"/>
                  <a:pt x="6257925" y="2038350"/>
                </a:cubicBezTo>
                <a:cubicBezTo>
                  <a:pt x="6378198" y="2026895"/>
                  <a:pt x="6499225" y="2025650"/>
                  <a:pt x="6619875" y="2019300"/>
                </a:cubicBezTo>
                <a:cubicBezTo>
                  <a:pt x="6632575" y="2016125"/>
                  <a:pt x="6644994" y="2011468"/>
                  <a:pt x="6657975" y="2009775"/>
                </a:cubicBezTo>
                <a:cubicBezTo>
                  <a:pt x="6718124" y="2001930"/>
                  <a:pt x="6838950" y="1990725"/>
                  <a:pt x="6838950" y="1990725"/>
                </a:cubicBezTo>
                <a:cubicBezTo>
                  <a:pt x="6923178" y="1962649"/>
                  <a:pt x="6783713" y="2006636"/>
                  <a:pt x="6981825" y="1971675"/>
                </a:cubicBezTo>
                <a:cubicBezTo>
                  <a:pt x="7091699" y="1952285"/>
                  <a:pt x="6953636" y="1924050"/>
                  <a:pt x="7143750" y="1924050"/>
                </a:cubicBezTo>
                <a:lnTo>
                  <a:pt x="7239000" y="1924050"/>
                </a:lnTo>
                <a:lnTo>
                  <a:pt x="7400925" y="1924050"/>
                </a:lnTo>
                <a:cubicBezTo>
                  <a:pt x="7461250" y="1939925"/>
                  <a:pt x="7520305" y="1961820"/>
                  <a:pt x="7581900" y="1971675"/>
                </a:cubicBezTo>
                <a:cubicBezTo>
                  <a:pt x="7606261" y="1975573"/>
                  <a:pt x="7687011" y="1946843"/>
                  <a:pt x="7705725" y="1943100"/>
                </a:cubicBezTo>
                <a:cubicBezTo>
                  <a:pt x="7730826" y="1938080"/>
                  <a:pt x="7756625" y="1937467"/>
                  <a:pt x="7781925" y="1933575"/>
                </a:cubicBezTo>
                <a:cubicBezTo>
                  <a:pt x="7797926" y="1931113"/>
                  <a:pt x="7813421" y="1925452"/>
                  <a:pt x="7829550" y="1924050"/>
                </a:cubicBezTo>
                <a:cubicBezTo>
                  <a:pt x="7886573" y="1919091"/>
                  <a:pt x="7943918" y="1918753"/>
                  <a:pt x="8001000" y="1914525"/>
                </a:cubicBezTo>
                <a:cubicBezTo>
                  <a:pt x="8029672" y="1912401"/>
                  <a:pt x="8058150" y="1908175"/>
                  <a:pt x="8086725" y="1905000"/>
                </a:cubicBezTo>
                <a:cubicBezTo>
                  <a:pt x="8096250" y="1901825"/>
                  <a:pt x="8105455" y="1897444"/>
                  <a:pt x="8115300" y="1895475"/>
                </a:cubicBezTo>
                <a:cubicBezTo>
                  <a:pt x="8169045" y="1884726"/>
                  <a:pt x="8277225" y="1866900"/>
                  <a:pt x="8277225" y="1866900"/>
                </a:cubicBezTo>
                <a:cubicBezTo>
                  <a:pt x="8315325" y="1870075"/>
                  <a:pt x="8353341" y="1878334"/>
                  <a:pt x="8391525" y="1876425"/>
                </a:cubicBezTo>
                <a:cubicBezTo>
                  <a:pt x="8417674" y="1875118"/>
                  <a:pt x="8442498" y="1864382"/>
                  <a:pt x="8467725" y="1857375"/>
                </a:cubicBezTo>
                <a:cubicBezTo>
                  <a:pt x="8706884" y="1790942"/>
                  <a:pt x="8404884" y="1868323"/>
                  <a:pt x="8677275" y="1800225"/>
                </a:cubicBezTo>
                <a:cubicBezTo>
                  <a:pt x="8810625" y="1816100"/>
                  <a:pt x="8945137" y="1824175"/>
                  <a:pt x="9077325" y="1847850"/>
                </a:cubicBezTo>
                <a:cubicBezTo>
                  <a:pt x="9158462" y="1862382"/>
                  <a:pt x="9233292" y="1907864"/>
                  <a:pt x="9315450" y="1914525"/>
                </a:cubicBezTo>
                <a:cubicBezTo>
                  <a:pt x="9316529" y="1914613"/>
                  <a:pt x="9438621" y="1879297"/>
                  <a:pt x="9467850" y="1857375"/>
                </a:cubicBezTo>
                <a:cubicBezTo>
                  <a:pt x="9538725" y="1804219"/>
                  <a:pt x="9469863" y="1827794"/>
                  <a:pt x="9563100" y="1781175"/>
                </a:cubicBezTo>
                <a:cubicBezTo>
                  <a:pt x="9599921" y="1762764"/>
                  <a:pt x="9636144" y="1741286"/>
                  <a:pt x="9677400" y="1733550"/>
                </a:cubicBezTo>
                <a:cubicBezTo>
                  <a:pt x="9708762" y="1727670"/>
                  <a:pt x="9740900" y="1727200"/>
                  <a:pt x="9772650" y="1724025"/>
                </a:cubicBezTo>
                <a:cubicBezTo>
                  <a:pt x="9782175" y="1714500"/>
                  <a:pt x="9789399" y="1701900"/>
                  <a:pt x="9801225" y="1695450"/>
                </a:cubicBezTo>
                <a:cubicBezTo>
                  <a:pt x="9899116" y="1642055"/>
                  <a:pt x="9846556" y="1683214"/>
                  <a:pt x="9915525" y="1657350"/>
                </a:cubicBezTo>
                <a:cubicBezTo>
                  <a:pt x="9928820" y="1652364"/>
                  <a:pt x="9941993" y="1646443"/>
                  <a:pt x="9953625" y="1638300"/>
                </a:cubicBezTo>
                <a:cubicBezTo>
                  <a:pt x="9992610" y="1611011"/>
                  <a:pt x="10009333" y="1578316"/>
                  <a:pt x="10058400" y="1571625"/>
                </a:cubicBezTo>
                <a:cubicBezTo>
                  <a:pt x="10111973" y="1564320"/>
                  <a:pt x="10166350" y="1565275"/>
                  <a:pt x="10220325" y="1562100"/>
                </a:cubicBezTo>
                <a:cubicBezTo>
                  <a:pt x="10233025" y="1549400"/>
                  <a:pt x="10244057" y="1534776"/>
                  <a:pt x="10258425" y="1524000"/>
                </a:cubicBezTo>
                <a:cubicBezTo>
                  <a:pt x="10269784" y="1515481"/>
                  <a:pt x="10283055" y="1509440"/>
                  <a:pt x="10296525" y="1504950"/>
                </a:cubicBezTo>
                <a:cubicBezTo>
                  <a:pt x="10407352" y="1468008"/>
                  <a:pt x="10372303" y="1484079"/>
                  <a:pt x="10458450" y="1466850"/>
                </a:cubicBezTo>
                <a:cubicBezTo>
                  <a:pt x="10471287" y="1464283"/>
                  <a:pt x="10483771" y="1460165"/>
                  <a:pt x="10496550" y="1457325"/>
                </a:cubicBezTo>
                <a:cubicBezTo>
                  <a:pt x="10540927" y="1447464"/>
                  <a:pt x="10585244" y="1437256"/>
                  <a:pt x="10629900" y="1428750"/>
                </a:cubicBezTo>
                <a:cubicBezTo>
                  <a:pt x="10698837" y="1415619"/>
                  <a:pt x="10715916" y="1420170"/>
                  <a:pt x="10791825" y="1409700"/>
                </a:cubicBezTo>
                <a:cubicBezTo>
                  <a:pt x="10852325" y="1401355"/>
                  <a:pt x="10912475" y="1390650"/>
                  <a:pt x="10972800" y="1381125"/>
                </a:cubicBezTo>
                <a:cubicBezTo>
                  <a:pt x="10995075" y="1366275"/>
                  <a:pt x="11099813" y="1291330"/>
                  <a:pt x="11134725" y="1285875"/>
                </a:cubicBezTo>
                <a:cubicBezTo>
                  <a:pt x="11210077" y="1274101"/>
                  <a:pt x="11287125" y="1279525"/>
                  <a:pt x="11363325" y="1276350"/>
                </a:cubicBezTo>
                <a:cubicBezTo>
                  <a:pt x="11395075" y="1270000"/>
                  <a:pt x="11427442" y="1266195"/>
                  <a:pt x="11458575" y="1257300"/>
                </a:cubicBezTo>
                <a:cubicBezTo>
                  <a:pt x="11472228" y="1253399"/>
                  <a:pt x="11483492" y="1243523"/>
                  <a:pt x="11496675" y="1238250"/>
                </a:cubicBezTo>
                <a:cubicBezTo>
                  <a:pt x="11515319" y="1230792"/>
                  <a:pt x="11534591" y="1224970"/>
                  <a:pt x="11553825" y="1219200"/>
                </a:cubicBezTo>
                <a:cubicBezTo>
                  <a:pt x="11582836" y="1210497"/>
                  <a:pt x="11715677" y="1171590"/>
                  <a:pt x="11763375" y="1162050"/>
                </a:cubicBezTo>
                <a:cubicBezTo>
                  <a:pt x="11817120" y="1151301"/>
                  <a:pt x="11871325" y="1143000"/>
                  <a:pt x="11925300" y="1133475"/>
                </a:cubicBezTo>
                <a:cubicBezTo>
                  <a:pt x="11941175" y="1127125"/>
                  <a:pt x="11955839" y="1113792"/>
                  <a:pt x="11972925" y="1114425"/>
                </a:cubicBezTo>
                <a:cubicBezTo>
                  <a:pt x="12164851" y="1121533"/>
                  <a:pt x="12134032" y="1094557"/>
                  <a:pt x="12192000" y="1152525"/>
                </a:cubicBezTo>
                <a:lnTo>
                  <a:pt x="12192000" y="0"/>
                </a:lnTo>
                <a:lnTo>
                  <a:pt x="0" y="0"/>
                </a:lnTo>
                <a:lnTo>
                  <a:pt x="9525" y="16002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6FBC7D9F-2460-53CB-84EC-2F32AC267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264" y="142008"/>
            <a:ext cx="3240405" cy="971550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2EB332A8-CA21-1CCF-6704-1461FB3A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B798-080F-4F09-ADD9-C4A85BC21759}" type="datetimeFigureOut">
              <a:rPr lang="de-DE" smtClean="0"/>
              <a:pPr/>
              <a:t>10.06.2025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B1175D31-DD76-7360-3DA9-6ED6ECDE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84CB7BBD-3F17-61E6-4503-64D1A454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7798B595-36CF-5BF8-BAC7-931D5E46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94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AA380187-5DE9-72A9-1E73-384D501FC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6000" y="1924049"/>
            <a:ext cx="10057800" cy="4219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282BC20-743B-9A52-95D1-9B661D31E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95400" y="6356350"/>
            <a:ext cx="12062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tkinson Hyperlegible"/>
              </a:defRPr>
            </a:lvl1pPr>
          </a:lstStyle>
          <a:p>
            <a:fld id="{185BB798-080F-4F09-ADD9-C4A85BC21759}" type="datetimeFigureOut">
              <a:rPr lang="de-DE" smtClean="0"/>
              <a:pPr/>
              <a:t>10.06.2025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1A64AD67-6711-22C5-CE76-05343B4AD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13804" y="6356350"/>
            <a:ext cx="75136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tkinson Hyperlegible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ED0C1D2-72DE-F773-067C-83DBA20C8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56808" y="6356350"/>
            <a:ext cx="1096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tkinson Hyperlegible"/>
              </a:defRPr>
            </a:lvl1pPr>
          </a:lstStyle>
          <a:p>
            <a:fld id="{DA36180A-AF09-465F-BB82-B0E7561BDC5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6">
            <a:extLst>
              <a:ext uri="{FF2B5EF4-FFF2-40B4-BE49-F238E27FC236}">
                <a16:creationId xmlns="" xmlns:a16="http://schemas.microsoft.com/office/drawing/2014/main" id="{BA41EEA4-3AFC-4244-4E0B-F9458E313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38978"/>
            <a:ext cx="10058400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2237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52" r:id="rId5"/>
    <p:sldLayoutId id="2147483661" r:id="rId6"/>
    <p:sldLayoutId id="2147483653" r:id="rId7"/>
    <p:sldLayoutId id="2147483662" r:id="rId8"/>
    <p:sldLayoutId id="2147483654" r:id="rId9"/>
    <p:sldLayoutId id="2147483655" r:id="rId10"/>
    <p:sldLayoutId id="2147483656" r:id="rId11"/>
    <p:sldLayoutId id="2147483657" r:id="rId12"/>
    <p:sldLayoutId id="2147483660" r:id="rId13"/>
  </p:sldLayoutIdLst>
  <p:txStyles>
    <p:titleStyle>
      <a:lvl1pPr marL="0" algn="ctr" defTabSz="914400" rtl="0" eaLnBrk="1" latinLnBrk="0" hangingPunct="1">
        <a:lnSpc>
          <a:spcPct val="90000"/>
        </a:lnSpc>
        <a:spcBef>
          <a:spcPct val="0"/>
        </a:spcBef>
        <a:buNone/>
        <a:defRPr lang="de-DE" sz="3600" kern="1200" dirty="0">
          <a:solidFill>
            <a:schemeClr val="tx1"/>
          </a:solidFill>
          <a:latin typeface="Atkinson Hyperlegible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tkinson Hyperlegible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tkinson Hyperlegible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tkinson Hyperlegible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Atkinson Hyperlegible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tkinson Hyperlegible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603764" y="717265"/>
            <a:ext cx="6372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latin typeface="Atkinson Hyperlegible" pitchFamily="2" charset="0"/>
              </a:rPr>
              <a:t>Konzeptentwurf Sozialpastoral</a:t>
            </a:r>
            <a:endParaRPr lang="de-DE" sz="3600" dirty="0"/>
          </a:p>
        </p:txBody>
      </p:sp>
      <p:sp>
        <p:nvSpPr>
          <p:cNvPr id="6" name="Rechteck 5"/>
          <p:cNvSpPr/>
          <p:nvPr/>
        </p:nvSpPr>
        <p:spPr>
          <a:xfrm>
            <a:off x="5545346" y="1590102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mtClean="0">
                <a:latin typeface="Atkinson Hyperlegible" pitchFamily="2" charset="0"/>
              </a:rPr>
              <a:t>Pastoralraum Mainz-Süd </a:t>
            </a:r>
            <a:r>
              <a:rPr lang="de-DE" dirty="0" smtClean="0">
                <a:latin typeface="Atkinson Hyperlegible" pitchFamily="2" charset="0"/>
              </a:rPr>
              <a:t>2025</a:t>
            </a:r>
            <a:endParaRPr lang="de-DE" dirty="0">
              <a:latin typeface="Atkinson Hyperlegible" pitchFamily="2" charset="0"/>
            </a:endParaRPr>
          </a:p>
        </p:txBody>
      </p:sp>
      <p:pic>
        <p:nvPicPr>
          <p:cNvPr id="7" name="Inhaltsplatzhalter 6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90658" y="2137165"/>
            <a:ext cx="2797233" cy="372825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Feste und Begegnungen: besser vernetzen, bündeln, aufeinander abstimmen, Ressourcen schonend, niedrigschwellig und sozialverträglich gestalten.</a:t>
            </a:r>
          </a:p>
          <a:p>
            <a:pPr>
              <a:buFont typeface="Wingdings"/>
              <a:buChar char=""/>
            </a:pPr>
            <a:endParaRPr lang="de-DE" sz="1800" dirty="0" smtClean="0"/>
          </a:p>
          <a:p>
            <a:pPr>
              <a:buNone/>
            </a:pPr>
            <a:r>
              <a:rPr lang="de-DE" sz="1800" dirty="0" smtClean="0">
                <a:sym typeface="Wingdings"/>
              </a:rPr>
              <a:t>  </a:t>
            </a:r>
            <a:r>
              <a:rPr lang="de-DE" sz="1800" dirty="0" smtClean="0"/>
              <a:t>soziale Anlaufstellen in Quartieren: Kirche stellt Räume zur Verfügung für Start-Ups, Selbsthilfegruppen, Bildungsprojekte etc.</a:t>
            </a:r>
          </a:p>
          <a:p>
            <a:pPr>
              <a:buFont typeface="Wingdings"/>
              <a:buChar char=""/>
            </a:pPr>
            <a:endParaRPr lang="de-DE" sz="1800" dirty="0" smtClean="0"/>
          </a:p>
          <a:p>
            <a:pPr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Digitale Beratung, Apps für soziale Teilhabe</a:t>
            </a:r>
          </a:p>
          <a:p>
            <a:pPr>
              <a:buFont typeface="Wingdings"/>
              <a:buChar char=""/>
            </a:pPr>
            <a:endParaRPr lang="de-DE" sz="1800" dirty="0" smtClean="0"/>
          </a:p>
          <a:p>
            <a:pPr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Ökologische und soziale Verantwortung verbinden: Kooperation mit z.B. Fairen Kirchenläden, Sozialkaufhäusern etc.</a:t>
            </a:r>
          </a:p>
          <a:p>
            <a:pPr>
              <a:buFont typeface="Wingdings"/>
              <a:buChar char=""/>
            </a:pPr>
            <a:endParaRPr lang="de-DE" sz="1800" dirty="0" smtClean="0"/>
          </a:p>
          <a:p>
            <a:pPr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Kirche als Schutzraum für Benachteiligte?</a:t>
            </a:r>
          </a:p>
          <a:p>
            <a:pPr>
              <a:buFont typeface="Wingdings"/>
              <a:buChar char=""/>
            </a:pPr>
            <a:endParaRPr lang="de-DE" sz="1800" dirty="0" smtClean="0"/>
          </a:p>
          <a:p>
            <a:pPr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Spirituelle und soziale Angebote verbinden: Sozialpastoral als Klammer allen kirchlichen Handelns</a:t>
            </a: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Visionen:</a:t>
            </a:r>
            <a:r>
              <a:rPr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56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68D2933C-81B8-F944-5CE4-C389452BA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de-DE" dirty="0" smtClean="0">
                <a:latin typeface="Atkinson Hyperlegible" pitchFamily="2" charset="0"/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EC1D3BF1-929F-A26C-D9E1-31DE29FB5A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Ansprechpartner:in</a:t>
            </a:r>
            <a:r>
              <a:rPr lang="de-DE" dirty="0" smtClean="0"/>
              <a:t> für die Projektgruppe:</a:t>
            </a:r>
          </a:p>
          <a:p>
            <a:r>
              <a:rPr lang="de-DE" dirty="0" smtClean="0"/>
              <a:t>Hildegard Eckert und Diakon Wolfgang Ludwig:</a:t>
            </a:r>
            <a:endParaRPr lang="de-DE" dirty="0"/>
          </a:p>
          <a:p>
            <a:r>
              <a:rPr lang="de-DE" dirty="0" smtClean="0"/>
              <a:t>Mail</a:t>
            </a:r>
            <a:r>
              <a:rPr lang="de-DE" smtClean="0"/>
              <a:t>: hildegard.eckert@freenet.de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wolfgang.ludwig@bistum-mainz.de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7B4100DD-1046-E613-4AB1-41C79665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400" dirty="0" smtClean="0">
                <a:latin typeface="Atkinson Hyperlegible" pitchFamily="2" charset="0"/>
              </a:rPr>
              <a:t>Ihre </a:t>
            </a:r>
            <a:r>
              <a:rPr lang="de-DE" sz="2400" dirty="0">
                <a:latin typeface="Atkinson Hyperlegible" pitchFamily="2" charset="0"/>
              </a:rPr>
              <a:t>I</a:t>
            </a:r>
            <a:r>
              <a:rPr lang="de-DE" sz="2400" dirty="0" smtClean="0">
                <a:latin typeface="Atkinson Hyperlegible" pitchFamily="2" charset="0"/>
              </a:rPr>
              <a:t>deen und Visionen?</a:t>
            </a:r>
            <a:r>
              <a:rPr lang="de-DE" sz="2400" dirty="0">
                <a:latin typeface="Atkinson Hyperlegible" pitchFamily="2" charset="0"/>
              </a:rPr>
              <a:t/>
            </a:r>
            <a:br>
              <a:rPr lang="de-DE" sz="2400" dirty="0">
                <a:latin typeface="Atkinson Hyperlegible" pitchFamily="2" charset="0"/>
              </a:rPr>
            </a:br>
            <a:r>
              <a:rPr lang="de-DE" sz="2400" dirty="0">
                <a:latin typeface="Atkinson Hyperlegible" pitchFamily="2" charset="0"/>
              </a:rPr>
              <a:t>Vielen Dank für Ihr Interesse und Zuhören!  </a:t>
            </a:r>
            <a:br>
              <a:rPr lang="de-DE" sz="2400" dirty="0">
                <a:latin typeface="Atkinson Hyperlegible" pitchFamily="2" charset="0"/>
              </a:rPr>
            </a:br>
            <a:endParaRPr lang="de-DE" sz="2400" dirty="0">
              <a:latin typeface="Atkinson Hyperlegible" pitchFamily="2" charset="0"/>
            </a:endParaRPr>
          </a:p>
        </p:txBody>
      </p:sp>
      <p:pic>
        <p:nvPicPr>
          <p:cNvPr id="8" name="Grafik 7" descr="Ein Bild, das Pfeil enthält.&#10;&#10;Automatisch generierte Beschreibung">
            <a:extLst>
              <a:ext uri="{FF2B5EF4-FFF2-40B4-BE49-F238E27FC236}">
                <a16:creationId xmlns="" xmlns:a16="http://schemas.microsoft.com/office/drawing/2014/main" id="{990CE872-A23E-7E75-B7F7-49B9EC1E87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26513"/>
            <a:ext cx="3783088" cy="126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1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="" xmlns:a16="http://schemas.microsoft.com/office/drawing/2014/main" id="{53774463-9379-EC68-47F5-1AA319E985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Konzeptentwurf der Projektgruppe Sozialpastoral: </a:t>
            </a:r>
          </a:p>
          <a:p>
            <a:pPr marL="0" indent="0">
              <a:buNone/>
            </a:pPr>
            <a:r>
              <a:rPr lang="de-DE" sz="1800" dirty="0" smtClean="0"/>
              <a:t>19 </a:t>
            </a:r>
            <a:r>
              <a:rPr lang="de-DE" sz="1800" dirty="0"/>
              <a:t>S</a:t>
            </a:r>
            <a:r>
              <a:rPr lang="de-DE" sz="1800" dirty="0" smtClean="0"/>
              <a:t>itzungen seit </a:t>
            </a:r>
            <a:r>
              <a:rPr lang="de-DE" sz="1800" dirty="0"/>
              <a:t>A</a:t>
            </a:r>
            <a:r>
              <a:rPr lang="de-DE" sz="1800" dirty="0" smtClean="0"/>
              <a:t>pril 2023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sz="1600" dirty="0"/>
              <a:t>A</a:t>
            </a:r>
            <a:r>
              <a:rPr lang="de-DE" sz="1600" dirty="0" smtClean="0"/>
              <a:t>ktuelle Mitglieder:</a:t>
            </a:r>
          </a:p>
          <a:p>
            <a:pPr marL="0" indent="0">
              <a:buNone/>
            </a:pPr>
            <a:r>
              <a:rPr lang="de-DE" sz="1600" dirty="0" smtClean="0"/>
              <a:t>Hildegard Eckert (</a:t>
            </a:r>
            <a:r>
              <a:rPr lang="de-DE" sz="1600" dirty="0"/>
              <a:t>L</a:t>
            </a:r>
            <a:r>
              <a:rPr lang="de-DE" sz="1600" dirty="0" smtClean="0"/>
              <a:t>eitung), Bea </a:t>
            </a:r>
            <a:r>
              <a:rPr lang="de-DE" sz="1600" dirty="0" err="1" smtClean="0"/>
              <a:t>Schnettker</a:t>
            </a:r>
            <a:r>
              <a:rPr lang="de-DE" sz="1600" dirty="0" smtClean="0"/>
              <a:t>, Julia Fröhlich, Monika </a:t>
            </a:r>
            <a:r>
              <a:rPr lang="de-DE" sz="1600" dirty="0" err="1" smtClean="0"/>
              <a:t>Limberg</a:t>
            </a:r>
            <a:r>
              <a:rPr lang="de-DE" sz="1600" dirty="0" smtClean="0"/>
              <a:t>-Noss, </a:t>
            </a:r>
            <a:r>
              <a:rPr lang="de-DE" sz="1600" dirty="0"/>
              <a:t>C</a:t>
            </a:r>
            <a:r>
              <a:rPr lang="de-DE" sz="1600" dirty="0" smtClean="0"/>
              <a:t>ornelia </a:t>
            </a:r>
            <a:r>
              <a:rPr lang="de-DE" sz="1600" dirty="0" err="1" smtClean="0"/>
              <a:t>Lathomus</a:t>
            </a:r>
            <a:r>
              <a:rPr lang="de-DE" sz="1600" dirty="0" smtClean="0"/>
              <a:t>, Annette </a:t>
            </a:r>
            <a:r>
              <a:rPr lang="de-DE" sz="1600" dirty="0" err="1" smtClean="0"/>
              <a:t>Odenweller</a:t>
            </a:r>
            <a:r>
              <a:rPr lang="de-DE" sz="1600" dirty="0" smtClean="0"/>
              <a:t>, Diakon </a:t>
            </a:r>
            <a:r>
              <a:rPr lang="de-DE" sz="1600" dirty="0" err="1" smtClean="0"/>
              <a:t>Sdenek</a:t>
            </a:r>
            <a:r>
              <a:rPr lang="de-DE" sz="1600" dirty="0" smtClean="0"/>
              <a:t> Nemecek, Dr. Engelbert </a:t>
            </a:r>
            <a:r>
              <a:rPr lang="de-DE" sz="1600" dirty="0" err="1" smtClean="0"/>
              <a:t>Bockhoff</a:t>
            </a:r>
            <a:r>
              <a:rPr lang="de-DE" sz="1600" dirty="0" smtClean="0"/>
              <a:t>, Norbert Blanz, Diakon Wolfgang </a:t>
            </a:r>
            <a:r>
              <a:rPr lang="de-DE" sz="1600" dirty="0" smtClean="0"/>
              <a:t>Ludwig.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829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D8731E-4977-402E-8BFD-895B4D0544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55000" lnSpcReduction="20000"/>
          </a:bodyPr>
          <a:lstStyle>
            <a:defPPr>
              <a:defRPr lang="de-DE"/>
            </a:defPPr>
          </a:lstStyle>
          <a:p>
            <a:pPr marL="457200" indent="-457200">
              <a:buNone/>
            </a:pPr>
            <a:r>
              <a:rPr lang="de-DE" sz="2400" dirty="0" smtClean="0"/>
              <a:t>1. Was ist Sozialpastoral?</a:t>
            </a:r>
          </a:p>
          <a:p>
            <a:pPr marL="457200" indent="-457200">
              <a:buAutoNum type="arabicPeriod"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2</a:t>
            </a:r>
            <a:r>
              <a:rPr lang="de-DE" sz="2400" dirty="0"/>
              <a:t>. Pastoralraum Mainz Süd</a:t>
            </a:r>
            <a:r>
              <a:rPr lang="de-DE" sz="2400" dirty="0" smtClean="0"/>
              <a:t>:</a:t>
            </a: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    Daten </a:t>
            </a:r>
            <a:r>
              <a:rPr lang="de-DE" sz="2400" dirty="0"/>
              <a:t>zur Bevölkerung und sozialen Situation aus der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     Sozialraumanalyse </a:t>
            </a:r>
          </a:p>
          <a:p>
            <a:pPr marL="0" indent="0">
              <a:buNone/>
            </a:pPr>
            <a:r>
              <a:rPr lang="de-DE" sz="2400" dirty="0" smtClean="0"/>
              <a:t> </a:t>
            </a:r>
            <a:endParaRPr lang="de-DE" sz="2400" dirty="0"/>
          </a:p>
          <a:p>
            <a:pPr marL="0" indent="0">
              <a:buNone/>
            </a:pPr>
            <a:r>
              <a:rPr lang="de-DE" sz="2400" dirty="0"/>
              <a:t>3. Was gibt es bereits an sozialpastoralen Aktivitäten, Projekten,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    Gruppen</a:t>
            </a:r>
            <a:r>
              <a:rPr lang="de-DE" sz="2400" dirty="0"/>
              <a:t>, Kirchorten  im Pastoralraum? (Bestandsanalyse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400" dirty="0" smtClean="0"/>
              <a:t>4</a:t>
            </a:r>
            <a:r>
              <a:rPr lang="de-DE" sz="2400" dirty="0"/>
              <a:t>. Ergebnisse aus Befragungen von Menschen und ihren </a:t>
            </a:r>
            <a:r>
              <a:rPr lang="de-DE" sz="2400" dirty="0" smtClean="0"/>
              <a:t> Bedarfen 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sz="2400" dirty="0" smtClean="0"/>
              <a:t>im Pastoralraum</a:t>
            </a: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5</a:t>
            </a:r>
            <a:r>
              <a:rPr lang="de-DE" sz="2400" dirty="0"/>
              <a:t>. Empfehlungen für eine nachhaltige </a:t>
            </a:r>
            <a:r>
              <a:rPr lang="de-DE" sz="2400" dirty="0" smtClean="0"/>
              <a:t>Sozialpastoral </a:t>
            </a:r>
          </a:p>
          <a:p>
            <a:pPr marL="0" indent="0">
              <a:buNone/>
            </a:pPr>
            <a:endParaRPr lang="de-DE" sz="2400" dirty="0"/>
          </a:p>
          <a:p>
            <a:pPr marL="0" indent="0" rtl="0">
              <a:buNone/>
            </a:pPr>
            <a:r>
              <a:rPr lang="de-DE" sz="2400" dirty="0" smtClean="0"/>
              <a:t>6. Konkrete Aufgabenvorschläge, Projektideen und </a:t>
            </a:r>
            <a:r>
              <a:rPr lang="de-DE" sz="2400" dirty="0"/>
              <a:t>V</a:t>
            </a:r>
            <a:r>
              <a:rPr lang="de-DE" sz="2400" dirty="0" smtClean="0"/>
              <a:t>isionen</a:t>
            </a:r>
            <a:endParaRPr lang="de-DE" sz="2400" dirty="0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B2A46C4A-D036-4440-BB64-6754F4FF27C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2065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 smtClean="0"/>
              <a:t>2025–06-10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905F172A-5D5D-43CD-A187-DA0D303F414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678363" y="6356350"/>
            <a:ext cx="7513637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Konzeption Vernetzung der Gruppen der Pastoralraumkonferenz – Entwurf 2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C396FFDC-ADE8-4009-A466-A81787258E8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95038" y="6356350"/>
            <a:ext cx="1096962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fld id="{A49DFD55-3C28-40EF-9E31-A92D2E4017FF}" type="slidenum">
              <a:rPr lang="de-DE" smtClean="0"/>
              <a:pPr rtl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378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1304924" y="1681163"/>
            <a:ext cx="4778375" cy="438582"/>
          </a:xfrm>
        </p:spPr>
        <p:txBody>
          <a:bodyPr>
            <a:normAutofit fontScale="25000" lnSpcReduction="20000"/>
          </a:bodyPr>
          <a:lstStyle/>
          <a:p>
            <a:endParaRPr lang="de-DE" sz="2400" dirty="0" smtClean="0"/>
          </a:p>
          <a:p>
            <a:r>
              <a:rPr lang="de-DE" sz="9600" b="0" dirty="0" smtClean="0"/>
              <a:t>1. Was ist Sozialpastoral?</a:t>
            </a:r>
          </a:p>
          <a:p>
            <a:endParaRPr lang="de-DE" sz="2400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 dirty="0" smtClean="0"/>
              <a:t> </a:t>
            </a:r>
            <a:endParaRPr lang="de-DE" sz="2400" dirty="0" smtClean="0"/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Sozialpastorales Handeln orientiert sich an  den Bedarfen der Menschen im </a:t>
            </a:r>
            <a:r>
              <a:rPr lang="de-DE" sz="1800" dirty="0" smtClean="0"/>
              <a:t>Sozialraum </a:t>
            </a:r>
            <a:endParaRPr lang="de-DE" sz="1800" dirty="0" smtClean="0"/>
          </a:p>
          <a:p>
            <a:pPr marL="0" indent="0">
              <a:buFont typeface="Wingdings"/>
              <a:buChar char="Ø"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 </a:t>
            </a: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Sozialpastoral ist Bistumsziel Nr. 1 in allen pastoralen </a:t>
            </a:r>
            <a:r>
              <a:rPr lang="de-DE" sz="1800" dirty="0" smtClean="0"/>
              <a:t>Grundvollzügen </a:t>
            </a:r>
            <a:endParaRPr lang="de-DE" sz="1800" dirty="0" smtClean="0"/>
          </a:p>
          <a:p>
            <a:pPr marL="0" indent="0">
              <a:buFont typeface="Wingdings"/>
              <a:buChar char="Ø"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</a:t>
            </a:r>
            <a:r>
              <a:rPr lang="de-DE" sz="1800" dirty="0" smtClean="0"/>
              <a:t> Vorrangig gibt es die Option für die Jugend, Familien, Menschen in prekären Lebenssituationen und </a:t>
            </a:r>
            <a:r>
              <a:rPr lang="de-DE" sz="1800" dirty="0" err="1" smtClean="0"/>
              <a:t>Senior:innen</a:t>
            </a: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25000" lnSpcReduction="20000"/>
          </a:bodyPr>
          <a:lstStyle/>
          <a:p>
            <a:endParaRPr lang="de-DE" sz="2000" dirty="0" smtClean="0"/>
          </a:p>
          <a:p>
            <a:endParaRPr lang="de-DE" sz="2000" dirty="0" smtClean="0"/>
          </a:p>
          <a:p>
            <a:endParaRPr lang="de-DE" sz="9600" dirty="0" smtClean="0"/>
          </a:p>
          <a:p>
            <a:endParaRPr lang="de-DE" sz="9600" dirty="0" smtClean="0"/>
          </a:p>
          <a:p>
            <a:endParaRPr lang="de-DE" sz="9600" dirty="0" smtClean="0"/>
          </a:p>
          <a:p>
            <a:endParaRPr lang="de-DE" sz="9600" dirty="0" smtClean="0"/>
          </a:p>
          <a:p>
            <a:endParaRPr lang="de-DE" sz="9600" dirty="0" smtClean="0"/>
          </a:p>
          <a:p>
            <a:r>
              <a:rPr lang="de-DE" sz="9600" dirty="0" smtClean="0"/>
              <a:t> </a:t>
            </a:r>
            <a:r>
              <a:rPr lang="de-DE" sz="9600" b="0" dirty="0" smtClean="0"/>
              <a:t>2. Sozialraumanalyse</a:t>
            </a:r>
          </a:p>
          <a:p>
            <a:r>
              <a:rPr lang="de-DE" sz="7200" b="0" dirty="0" smtClean="0"/>
              <a:t> Stadt Mainz 2024 - für die 4 Stadtteile:</a:t>
            </a:r>
          </a:p>
          <a:p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Ein paar Daten: 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46000 </a:t>
            </a:r>
            <a:r>
              <a:rPr lang="de-DE" sz="1800" dirty="0" err="1" smtClean="0"/>
              <a:t>Bewohner:innen</a:t>
            </a:r>
            <a:r>
              <a:rPr lang="de-DE" sz="1800" dirty="0" smtClean="0"/>
              <a:t>, davon 14000 Katholiken, 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</a:t>
            </a:r>
            <a:r>
              <a:rPr lang="de-DE" sz="1800" dirty="0" smtClean="0"/>
              <a:t> viele junge Familien in allen Stadtteilen, 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 </a:t>
            </a:r>
            <a:r>
              <a:rPr lang="de-DE" sz="1800" dirty="0" smtClean="0"/>
              <a:t>viele Familien mit Migrationshintergrund bzw. Geflüchtete vor allem  in Weisenau, </a:t>
            </a:r>
          </a:p>
          <a:p>
            <a:pPr marL="0" indent="0">
              <a:buNone/>
            </a:pPr>
            <a:r>
              <a:rPr lang="de-DE" sz="1800" dirty="0" smtClean="0">
                <a:sym typeface="Wingdings"/>
              </a:rPr>
              <a:t></a:t>
            </a:r>
            <a:r>
              <a:rPr lang="de-DE" sz="1800" dirty="0" smtClean="0"/>
              <a:t> überdurchschnittlich viele </a:t>
            </a:r>
            <a:r>
              <a:rPr lang="de-DE" sz="1800" dirty="0" err="1" smtClean="0"/>
              <a:t>Senior:innen</a:t>
            </a:r>
            <a:r>
              <a:rPr lang="de-DE" sz="1800" dirty="0" smtClean="0"/>
              <a:t> in allen vier Stadtteilen.</a:t>
            </a:r>
          </a:p>
          <a:p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295400" y="538978"/>
            <a:ext cx="10058400" cy="317233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01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sz="2400" dirty="0" smtClean="0"/>
          </a:p>
          <a:p>
            <a:r>
              <a:rPr lang="de-DE" sz="1800" dirty="0" smtClean="0"/>
              <a:t>Gemeindecaritas inkl. Seniorenarbeit in allen Gemeinden</a:t>
            </a:r>
          </a:p>
          <a:p>
            <a:endParaRPr lang="de-DE" sz="1800" dirty="0" smtClean="0"/>
          </a:p>
          <a:p>
            <a:r>
              <a:rPr lang="de-DE" sz="1800" dirty="0" smtClean="0"/>
              <a:t>Netzwerk Weisenau mit vielen Projekten generationsübergreifend und kulturübergreifend, Sozialberatung</a:t>
            </a:r>
          </a:p>
          <a:p>
            <a:endParaRPr lang="de-DE" sz="1800" dirty="0" smtClean="0"/>
          </a:p>
          <a:p>
            <a:r>
              <a:rPr lang="de-DE" sz="1800" dirty="0" smtClean="0"/>
              <a:t>Kreuzpunkt im Viertel mit Begegnungs- und Angebotsmöglichkeiten für </a:t>
            </a:r>
            <a:r>
              <a:rPr lang="de-DE" sz="1800" dirty="0" err="1" smtClean="0"/>
              <a:t>Bewohner:innen</a:t>
            </a:r>
            <a:r>
              <a:rPr lang="de-DE" sz="1800" dirty="0" smtClean="0"/>
              <a:t> aus dem Heilig-Kreuz-Viertel</a:t>
            </a:r>
          </a:p>
          <a:p>
            <a:endParaRPr lang="de-DE" sz="1800" dirty="0" smtClean="0"/>
          </a:p>
          <a:p>
            <a:r>
              <a:rPr lang="de-DE" sz="1800" dirty="0" smtClean="0"/>
              <a:t>Projekte für Kinder und junge Familien in allen 6 Kitas</a:t>
            </a:r>
            <a:r>
              <a:rPr lang="de-DE" sz="2400" dirty="0" smtClean="0"/>
              <a:t>.</a:t>
            </a:r>
          </a:p>
          <a:p>
            <a:endParaRPr lang="de-DE" sz="2400" dirty="0" smtClean="0"/>
          </a:p>
          <a:p>
            <a:r>
              <a:rPr lang="de-DE" sz="1800" dirty="0" smtClean="0"/>
              <a:t>Angebote für Junge Familien in allen Gemeinden und vor allem Kirchorten wie Kitas, Schule(n), Kreuzpunkt</a:t>
            </a:r>
            <a:r>
              <a:rPr lang="de-DE" sz="2400" dirty="0" smtClean="0"/>
              <a:t>.</a:t>
            </a:r>
          </a:p>
          <a:p>
            <a:endParaRPr lang="de-DE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z="3100" smtClean="0"/>
              <a:t>3. Schon bestehende sozialpastorale Angebote, Projekte etc.:</a:t>
            </a:r>
            <a:r>
              <a:rPr smtClean="0"/>
              <a:t/>
            </a:r>
            <a:br>
              <a:rPr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607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 </a:t>
            </a:r>
            <a:endParaRPr lang="de-DE" sz="2400" dirty="0" smtClean="0"/>
          </a:p>
          <a:p>
            <a:r>
              <a:rPr lang="de-DE" sz="1800" dirty="0" smtClean="0"/>
              <a:t>Angebote für Kinder und Jugendliche (s. Option f. d. Jugend)</a:t>
            </a:r>
          </a:p>
          <a:p>
            <a:endParaRPr lang="de-DE" sz="1800" dirty="0" smtClean="0"/>
          </a:p>
          <a:p>
            <a:r>
              <a:rPr lang="de-DE" sz="1800" dirty="0" smtClean="0"/>
              <a:t>Frauen- und Männergruppen wie Stammtische, Sternstunde, Frauentreff, spirituelle Angebote für Frauen.(s. Konzept Katechese) </a:t>
            </a:r>
          </a:p>
          <a:p>
            <a:endParaRPr lang="de-DE" sz="1800" dirty="0" smtClean="0"/>
          </a:p>
          <a:p>
            <a:r>
              <a:rPr lang="de-DE" sz="1800" dirty="0" smtClean="0"/>
              <a:t>Hilfsangebote für Menschen in prekären Lebenssituationen z.B. 2 Brotkörbe, Sozialberatung, Beratungsangebote in Stadtteilen von anderen Institutionen oder kommunal organisiert.</a:t>
            </a:r>
          </a:p>
          <a:p>
            <a:endParaRPr lang="de-DE" sz="1800" dirty="0" smtClean="0"/>
          </a:p>
          <a:p>
            <a:r>
              <a:rPr lang="de-DE" sz="1800" dirty="0" smtClean="0"/>
              <a:t>Vernetzung mit Vereinen, Institutionen in Stadtteilen</a:t>
            </a:r>
          </a:p>
          <a:p>
            <a:endParaRPr lang="de-DE" sz="1800" dirty="0" smtClean="0"/>
          </a:p>
          <a:p>
            <a:r>
              <a:rPr lang="de-DE" sz="1800" dirty="0" smtClean="0"/>
              <a:t>Feste und Begegnungen</a:t>
            </a: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2800" smtClean="0"/>
              <a:t>Bestandsanalyse Fs.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5714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400" dirty="0" smtClean="0"/>
          </a:p>
          <a:p>
            <a:r>
              <a:rPr lang="de-DE" sz="2000" dirty="0" smtClean="0"/>
              <a:t>Bessere Vernetzung von Homepages, Pfarrbriefen, vernetzte Nutzung von </a:t>
            </a:r>
            <a:r>
              <a:rPr lang="de-DE" sz="2000" dirty="0" err="1" smtClean="0"/>
              <a:t>Social</a:t>
            </a:r>
            <a:r>
              <a:rPr lang="de-DE" sz="2000" dirty="0" smtClean="0"/>
              <a:t> Media, mangelnde Transparenz und Kommunikation auch mit anderen </a:t>
            </a:r>
            <a:r>
              <a:rPr lang="de-DE" sz="2000" dirty="0" err="1" smtClean="0"/>
              <a:t>Akteur:en</a:t>
            </a:r>
            <a:r>
              <a:rPr lang="de-DE" sz="2000" dirty="0" smtClean="0"/>
              <a:t> im Stadtteil.</a:t>
            </a:r>
          </a:p>
          <a:p>
            <a:endParaRPr lang="de-DE" sz="2000" dirty="0" smtClean="0"/>
          </a:p>
          <a:p>
            <a:r>
              <a:rPr lang="de-DE" sz="2000" dirty="0" smtClean="0"/>
              <a:t>Fehlende Kita- und Hortplätze bzw. Kinderbetreuungsangebote überall.</a:t>
            </a:r>
          </a:p>
          <a:p>
            <a:endParaRPr lang="de-DE" sz="2000" dirty="0" smtClean="0"/>
          </a:p>
          <a:p>
            <a:r>
              <a:rPr lang="de-DE" sz="2000" dirty="0" smtClean="0"/>
              <a:t>Fehlende offene barrierefreie Seniorenangebote fast überall.</a:t>
            </a:r>
          </a:p>
          <a:p>
            <a:endParaRPr lang="de-DE" sz="2000" dirty="0" smtClean="0"/>
          </a:p>
          <a:p>
            <a:r>
              <a:rPr lang="de-DE" sz="2000" dirty="0" smtClean="0"/>
              <a:t>Fehlende offene Angebote </a:t>
            </a:r>
            <a:r>
              <a:rPr lang="de-DE" sz="2000" dirty="0"/>
              <a:t>f</a:t>
            </a:r>
            <a:r>
              <a:rPr lang="de-DE" sz="2000" dirty="0" smtClean="0"/>
              <a:t>ür Sozial-Benachteiligte.</a:t>
            </a:r>
          </a:p>
          <a:p>
            <a:pPr marL="0" indent="0">
              <a:buNone/>
            </a:pPr>
            <a:endParaRPr lang="de-DE" sz="2400" dirty="0" smtClean="0"/>
          </a:p>
          <a:p>
            <a:endParaRPr lang="de-DE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mtClean="0"/>
              <a:t/>
            </a:r>
            <a:br>
              <a:rPr smtClean="0"/>
            </a:br>
            <a:r>
              <a:rPr sz="3100" smtClean="0"/>
              <a:t>4.  Ergebnisse aus Befragungen von Schlüsselpersonen </a:t>
            </a:r>
            <a:br>
              <a:rPr sz="3100" smtClean="0"/>
            </a:br>
            <a:r>
              <a:rPr sz="3100" smtClean="0"/>
              <a:t>und allgemeiner Umfrage: </a:t>
            </a:r>
            <a:br>
              <a:rPr sz="3100" smtClean="0"/>
            </a:br>
            <a:r>
              <a:rPr sz="3100" smtClean="0"/>
              <a:t>Wo sind „weiße Flecken“?</a:t>
            </a:r>
            <a:r>
              <a:rPr smtClean="0"/>
              <a:t/>
            </a:r>
            <a:br>
              <a:rPr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604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1800" dirty="0" smtClean="0"/>
              <a:t>Errichtung eines ständigen Ausschusses Sozialpastoral, vom zukünftigen Pfarreirat initiiert </a:t>
            </a:r>
          </a:p>
          <a:p>
            <a:r>
              <a:rPr lang="de-DE" sz="1800" dirty="0" smtClean="0"/>
              <a:t>Erhalt der beiden sozialräumlich ausgerichteten Kirchorte </a:t>
            </a:r>
            <a:r>
              <a:rPr lang="de-DE" sz="1800" dirty="0"/>
              <a:t>N</a:t>
            </a:r>
            <a:r>
              <a:rPr lang="de-DE" sz="1800" dirty="0" smtClean="0"/>
              <a:t>etzwerk Weisenau und Kreuzpunkt im Viertel</a:t>
            </a:r>
          </a:p>
          <a:p>
            <a:r>
              <a:rPr lang="de-DE" sz="1800" dirty="0" smtClean="0"/>
              <a:t>Errichtung einer praktikablen Tandemstruktur im HA-Team</a:t>
            </a:r>
          </a:p>
          <a:p>
            <a:r>
              <a:rPr lang="de-DE" sz="1800" dirty="0" smtClean="0"/>
              <a:t>Errichtung bzw. Erhalt eines AK Kita-Familien in Zusammenarbeit mit Kitas und Familienpastoral der Pfarrei</a:t>
            </a:r>
          </a:p>
          <a:p>
            <a:r>
              <a:rPr lang="de-DE" sz="1800" dirty="0" smtClean="0"/>
              <a:t>(Gemeinde)-</a:t>
            </a:r>
            <a:r>
              <a:rPr lang="de-DE" sz="1800" dirty="0"/>
              <a:t>C</a:t>
            </a:r>
            <a:r>
              <a:rPr lang="de-DE" sz="1800" dirty="0" smtClean="0"/>
              <a:t>aritasstrukturen inklusive Seniorenarbeit erhalten bzw. in Pfarrei vernetzen</a:t>
            </a:r>
          </a:p>
          <a:p>
            <a:r>
              <a:rPr lang="de-DE" sz="1800" dirty="0" smtClean="0"/>
              <a:t>Wirksame und vernetzte Öffentlichkeitsarbeit digital, barrierefrei, auch für Senioren praktikabel</a:t>
            </a:r>
          </a:p>
          <a:p>
            <a:r>
              <a:rPr lang="de-DE" sz="1800" dirty="0" smtClean="0"/>
              <a:t>Sozialpastoral soll sein: partizipativ, digital vernetzt, nachhaltig und gerecht, </a:t>
            </a:r>
            <a:r>
              <a:rPr lang="de-DE" sz="1800" dirty="0"/>
              <a:t>f</a:t>
            </a:r>
            <a:r>
              <a:rPr lang="de-DE" sz="1800" dirty="0" smtClean="0"/>
              <a:t>lexibel und lebensnah, verortet in allen pastoralen Grundvollzügen.</a:t>
            </a:r>
          </a:p>
          <a:p>
            <a:r>
              <a:rPr lang="de-DE" sz="1800" dirty="0" smtClean="0"/>
              <a:t> Sozialpastoral braucht Ressourcen: barrierefreie Räume, Haushaltsgelder (Fund-</a:t>
            </a:r>
            <a:r>
              <a:rPr lang="de-DE" sz="1800" dirty="0" err="1" smtClean="0"/>
              <a:t>Raising</a:t>
            </a:r>
            <a:r>
              <a:rPr lang="de-DE" sz="1800" dirty="0" smtClean="0"/>
              <a:t>), </a:t>
            </a:r>
            <a:r>
              <a:rPr lang="de-DE" sz="1800" dirty="0"/>
              <a:t>F</a:t>
            </a:r>
            <a:r>
              <a:rPr lang="de-DE" sz="1800" dirty="0" smtClean="0"/>
              <a:t>örderung  und </a:t>
            </a:r>
            <a:r>
              <a:rPr lang="de-DE" sz="1800" dirty="0"/>
              <a:t>Q</a:t>
            </a:r>
            <a:r>
              <a:rPr lang="de-DE" sz="1800" dirty="0" smtClean="0"/>
              <a:t>ualifizierung von </a:t>
            </a:r>
            <a:r>
              <a:rPr lang="de-DE" sz="1800" dirty="0"/>
              <a:t>E</a:t>
            </a:r>
            <a:r>
              <a:rPr lang="de-DE" sz="1800" dirty="0" smtClean="0"/>
              <a:t>hrenamt.</a:t>
            </a:r>
          </a:p>
          <a:p>
            <a:endParaRPr lang="de-DE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z="3100" b="1" smtClean="0"/>
              <a:t/>
            </a:r>
            <a:br>
              <a:rPr sz="3100" b="1" smtClean="0"/>
            </a:br>
            <a:r>
              <a:rPr sz="3100" smtClean="0"/>
              <a:t>5. Empfehlungen für eine nachhaltige Sozialpastoral</a:t>
            </a:r>
            <a:r>
              <a:rPr smtClean="0"/>
              <a:t/>
            </a:r>
            <a:br>
              <a:rPr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47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98517" y="1446415"/>
            <a:ext cx="10755284" cy="4697209"/>
          </a:xfrm>
        </p:spPr>
        <p:txBody>
          <a:bodyPr>
            <a:normAutofit lnSpcReduction="10000"/>
          </a:bodyPr>
          <a:lstStyle/>
          <a:p>
            <a:r>
              <a:rPr lang="de-DE" sz="1800" b="1" dirty="0" smtClean="0"/>
              <a:t>Option für die Armen: </a:t>
            </a:r>
          </a:p>
          <a:p>
            <a:pPr>
              <a:buNone/>
            </a:pPr>
            <a:r>
              <a:rPr lang="de-DE" sz="1800" dirty="0" smtClean="0"/>
              <a:t>    Armutsinitiativen besser vernetzen auch mit kommunalen Angeboten, Willkommenskultur bei Festen: z.B. faire Familienpreise. Z.B. auch bessere Vernetzung mit Geflüchteten-Unterkünften, Brotkörben etc.</a:t>
            </a:r>
          </a:p>
          <a:p>
            <a:r>
              <a:rPr lang="de-DE" sz="1800" b="1" dirty="0" smtClean="0"/>
              <a:t>Option für die Jugend </a:t>
            </a:r>
            <a:r>
              <a:rPr lang="de-DE" sz="1800" dirty="0" smtClean="0"/>
              <a:t>s.o.: </a:t>
            </a:r>
          </a:p>
          <a:p>
            <a:pPr>
              <a:buNone/>
            </a:pPr>
            <a:r>
              <a:rPr lang="de-DE" sz="1800" dirty="0" smtClean="0"/>
              <a:t>    vor allem niedrigschwellige offene Treffs</a:t>
            </a:r>
          </a:p>
          <a:p>
            <a:r>
              <a:rPr lang="de-DE" sz="1800" b="1" dirty="0" smtClean="0"/>
              <a:t>Option für Junge Familien: </a:t>
            </a:r>
          </a:p>
          <a:p>
            <a:pPr>
              <a:buNone/>
            </a:pPr>
            <a:r>
              <a:rPr lang="de-DE" sz="1800" dirty="0" smtClean="0"/>
              <a:t>     innovative Unterstützungsangebote: z.B. </a:t>
            </a:r>
            <a:r>
              <a:rPr lang="de-DE" sz="1800" dirty="0" err="1" smtClean="0"/>
              <a:t>Babysitterpool</a:t>
            </a:r>
            <a:r>
              <a:rPr lang="de-DE" sz="1800" dirty="0" smtClean="0"/>
              <a:t>, Nutzung von Apps: z.B. „Nebenan. De“ oder „</a:t>
            </a:r>
            <a:r>
              <a:rPr lang="de-DE" sz="1800" dirty="0"/>
              <a:t>L</a:t>
            </a:r>
            <a:r>
              <a:rPr lang="de-DE" sz="1800" dirty="0" smtClean="0"/>
              <a:t>aubenheim macht“: Vernetzung, um auf Bedarfe eingehen zu können. </a:t>
            </a:r>
          </a:p>
          <a:p>
            <a:r>
              <a:rPr lang="de-DE" sz="1800" b="1" dirty="0" smtClean="0"/>
              <a:t>Option für Ältere Menschen: </a:t>
            </a:r>
          </a:p>
          <a:p>
            <a:pPr>
              <a:buNone/>
            </a:pPr>
            <a:r>
              <a:rPr lang="de-DE" sz="1800" dirty="0" smtClean="0"/>
              <a:t>     offene Angebote und Treffs für Senioren, Idee eines Kleinbusses für die Pfarrei oder Fahrdienstes, ehrenamtlich organisiert, um Partizipation und Mobilität im Pastoralraum zu ermöglichen für Menschen mit eingeschränkter Mobilität: Treffs, Gottesdienste, Gruppen und Kreise, Feste etc.</a:t>
            </a:r>
          </a:p>
          <a:p>
            <a:r>
              <a:rPr lang="de-DE" sz="1800" b="1" dirty="0" smtClean="0"/>
              <a:t>Vernetzung schon bestehender Angebote </a:t>
            </a:r>
            <a:r>
              <a:rPr lang="de-DE" sz="1800" dirty="0" smtClean="0"/>
              <a:t>für Singles, Frauen, Männer, </a:t>
            </a:r>
          </a:p>
          <a:p>
            <a:r>
              <a:rPr lang="de-DE" sz="1800" b="1" dirty="0" smtClean="0"/>
              <a:t>Neuzugezogene: </a:t>
            </a:r>
            <a:r>
              <a:rPr lang="de-DE" sz="1800" dirty="0" smtClean="0"/>
              <a:t>Ausbau von </a:t>
            </a:r>
            <a:r>
              <a:rPr lang="de-DE" sz="1800" dirty="0" err="1" smtClean="0"/>
              <a:t>Digitalität</a:t>
            </a:r>
            <a:r>
              <a:rPr lang="de-DE" sz="1800" dirty="0" smtClean="0"/>
              <a:t>, Öffnen von Räumen.</a:t>
            </a:r>
            <a:endParaRPr lang="de-DE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z="3100" smtClean="0"/>
              <a:t>6. Konkrete Vorschläge, Projekte, Ideen</a:t>
            </a:r>
            <a:r>
              <a:rPr smtClean="0"/>
              <a:t/>
            </a:r>
            <a:br>
              <a:rPr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41427"/>
      </p:ext>
    </p:extLst>
  </p:cSld>
  <p:clrMapOvr>
    <a:masterClrMapping/>
  </p:clrMapOvr>
</p:sld>
</file>

<file path=ppt/theme/theme1.xml><?xml version="1.0" encoding="utf-8"?>
<a:theme xmlns:a="http://schemas.openxmlformats.org/drawingml/2006/main" name="PR_Vorlage (10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_Vorlage" id="{D5C4545B-DF70-4C44-AC61-9660683EE360}" vid="{751CE0E8-8463-40FF-9083-A1595004AAD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PR_Vorlage (10)</Template>
  <TotalTime>0</TotalTime>
  <Words>804</Words>
  <Application>Microsoft Office PowerPoint</Application>
  <PresentationFormat>Benutzerdefiniert</PresentationFormat>
  <Paragraphs>127</Paragraphs>
  <Slides>11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PR_Vorlage (10)</vt:lpstr>
      <vt:lpstr>PowerPoint-Präsentation</vt:lpstr>
      <vt:lpstr>PowerPoint-Präsentation</vt:lpstr>
      <vt:lpstr>PowerPoint-Präsentation</vt:lpstr>
      <vt:lpstr>PowerPoint-Präsentation</vt:lpstr>
      <vt:lpstr>  3. Schon bestehende sozialpastorale Angebote, Projekte etc.: </vt:lpstr>
      <vt:lpstr>Bestandsanalyse Fs.</vt:lpstr>
      <vt:lpstr>   4.  Ergebnisse aus Befragungen von Schlüsselpersonen  und allgemeiner Umfrage:  Wo sind „weiße Flecken“? </vt:lpstr>
      <vt:lpstr> 5. Empfehlungen für eine nachhaltige Sozialpastoral </vt:lpstr>
      <vt:lpstr>6. Konkrete Vorschläge, Projekte, Ideen </vt:lpstr>
      <vt:lpstr>Visionen: </vt:lpstr>
      <vt:lpstr>Ihre Ideen und Visionen? Vielen Dank für Ihr Interesse und Zuhören! 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diakon</dc:creator>
  <cp:lastModifiedBy>diakon</cp:lastModifiedBy>
  <cp:revision>34</cp:revision>
  <cp:lastPrinted>2025-06-10T07:34:39Z</cp:lastPrinted>
  <dcterms:created xsi:type="dcterms:W3CDTF">2025-04-02T06:01:07Z</dcterms:created>
  <dcterms:modified xsi:type="dcterms:W3CDTF">2025-06-10T07:42:43Z</dcterms:modified>
</cp:coreProperties>
</file>