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87" r:id="rId3"/>
    <p:sldId id="283" r:id="rId4"/>
    <p:sldId id="261" r:id="rId5"/>
    <p:sldId id="259" r:id="rId6"/>
    <p:sldId id="262" r:id="rId7"/>
    <p:sldId id="264" r:id="rId8"/>
    <p:sldId id="265" r:id="rId9"/>
    <p:sldId id="266" r:id="rId10"/>
    <p:sldId id="296" r:id="rId11"/>
    <p:sldId id="267" r:id="rId12"/>
    <p:sldId id="297" r:id="rId13"/>
    <p:sldId id="298" r:id="rId14"/>
    <p:sldId id="299" r:id="rId15"/>
    <p:sldId id="285" r:id="rId16"/>
    <p:sldId id="268" r:id="rId17"/>
    <p:sldId id="269" r:id="rId18"/>
    <p:sldId id="270" r:id="rId19"/>
    <p:sldId id="271" r:id="rId20"/>
    <p:sldId id="272" r:id="rId21"/>
    <p:sldId id="274" r:id="rId22"/>
    <p:sldId id="273" r:id="rId23"/>
    <p:sldId id="275" r:id="rId24"/>
    <p:sldId id="277" r:id="rId25"/>
    <p:sldId id="290" r:id="rId26"/>
    <p:sldId id="279" r:id="rId27"/>
    <p:sldId id="292" r:id="rId28"/>
    <p:sldId id="280" r:id="rId29"/>
    <p:sldId id="282" r:id="rId30"/>
    <p:sldId id="284" r:id="rId31"/>
    <p:sldId id="289" r:id="rId32"/>
    <p:sldId id="293" r:id="rId33"/>
    <p:sldId id="281" r:id="rId34"/>
    <p:sldId id="294" r:id="rId35"/>
    <p:sldId id="295" r:id="rId36"/>
    <p:sldId id="288" r:id="rId3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orient="horz" pos="3634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>
        <p:guide orient="horz" pos="2183"/>
        <p:guide orient="horz" pos="363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9A0D61-F213-40D6-BD8A-A42C61FC5E2C}" type="doc">
      <dgm:prSet loTypeId="urn:microsoft.com/office/officeart/2009/3/layout/StepUp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16BA044-64A7-46F7-AF23-FFEEAADDBB42}">
      <dgm:prSet phldrT="[Text]" custT="1"/>
      <dgm:spPr/>
      <dgm:t>
        <a:bodyPr/>
        <a:lstStyle/>
        <a:p>
          <a:r>
            <a:rPr lang="de-DE" sz="1200" b="0"/>
            <a:t>Dezember 2020</a:t>
          </a:r>
        </a:p>
        <a:p>
          <a:r>
            <a:rPr lang="de-DE" sz="1200" b="0"/>
            <a:t>Gesprächs-foren</a:t>
          </a:r>
        </a:p>
      </dgm:t>
    </dgm:pt>
    <dgm:pt modelId="{40562495-A530-4658-817A-FDFFC055AA3D}" type="parTrans" cxnId="{A917D745-E36D-4224-AF8B-C15748588B09}">
      <dgm:prSet/>
      <dgm:spPr/>
      <dgm:t>
        <a:bodyPr/>
        <a:lstStyle/>
        <a:p>
          <a:endParaRPr lang="de-DE" sz="1200" b="0"/>
        </a:p>
      </dgm:t>
    </dgm:pt>
    <dgm:pt modelId="{292B5E4C-9A00-4409-8556-F03ECCA71D89}" type="sibTrans" cxnId="{A917D745-E36D-4224-AF8B-C15748588B09}">
      <dgm:prSet/>
      <dgm:spPr/>
      <dgm:t>
        <a:bodyPr/>
        <a:lstStyle/>
        <a:p>
          <a:endParaRPr lang="de-DE" sz="1200" b="0"/>
        </a:p>
      </dgm:t>
    </dgm:pt>
    <dgm:pt modelId="{88A28550-7DC3-489D-AD21-C270C313BE6C}">
      <dgm:prSet phldrT="[Text]" custT="1"/>
      <dgm:spPr/>
      <dgm:t>
        <a:bodyPr/>
        <a:lstStyle/>
        <a:p>
          <a:r>
            <a:rPr lang="de-DE" sz="1200" b="0"/>
            <a:t>Januar - Feburar 2021</a:t>
          </a:r>
        </a:p>
        <a:p>
          <a:r>
            <a:rPr lang="de-DE" sz="1200" b="0"/>
            <a:t>erste Ergebnisse </a:t>
          </a:r>
        </a:p>
      </dgm:t>
    </dgm:pt>
    <dgm:pt modelId="{92D6B32A-886D-4EDA-B3B6-96E525E92C10}" type="parTrans" cxnId="{C7BFF79C-6082-4582-A015-929ACFE22A3A}">
      <dgm:prSet/>
      <dgm:spPr/>
      <dgm:t>
        <a:bodyPr/>
        <a:lstStyle/>
        <a:p>
          <a:endParaRPr lang="de-DE" sz="1200" b="0"/>
        </a:p>
      </dgm:t>
    </dgm:pt>
    <dgm:pt modelId="{84472F44-2E26-4CD5-9D27-C55D6A7D9221}" type="sibTrans" cxnId="{C7BFF79C-6082-4582-A015-929ACFE22A3A}">
      <dgm:prSet/>
      <dgm:spPr/>
      <dgm:t>
        <a:bodyPr/>
        <a:lstStyle/>
        <a:p>
          <a:endParaRPr lang="de-DE" sz="1200" b="0"/>
        </a:p>
      </dgm:t>
    </dgm:pt>
    <dgm:pt modelId="{5FE2563A-D81E-4587-97DA-FCD5C30AC812}">
      <dgm:prSet phldrT="[Text]" custT="1"/>
      <dgm:spPr/>
      <dgm:t>
        <a:bodyPr/>
        <a:lstStyle/>
        <a:p>
          <a:r>
            <a:rPr lang="de-DE" sz="1200" b="0"/>
            <a:t>November 2020</a:t>
          </a:r>
        </a:p>
        <a:p>
          <a:r>
            <a:rPr lang="de-DE" sz="1200" b="0"/>
            <a:t>DV</a:t>
          </a:r>
        </a:p>
      </dgm:t>
    </dgm:pt>
    <dgm:pt modelId="{7E42E913-D1F6-469E-A7AC-84230E88345B}" type="sibTrans" cxnId="{89C9EDA4-9FA9-4493-B36C-55DF90851145}">
      <dgm:prSet/>
      <dgm:spPr/>
      <dgm:t>
        <a:bodyPr/>
        <a:lstStyle/>
        <a:p>
          <a:endParaRPr lang="de-DE" sz="1200" b="0"/>
        </a:p>
      </dgm:t>
    </dgm:pt>
    <dgm:pt modelId="{A06F071D-931C-4326-A4A5-00966E42433B}" type="parTrans" cxnId="{89C9EDA4-9FA9-4493-B36C-55DF90851145}">
      <dgm:prSet/>
      <dgm:spPr/>
      <dgm:t>
        <a:bodyPr/>
        <a:lstStyle/>
        <a:p>
          <a:endParaRPr lang="de-DE" sz="1200" b="0"/>
        </a:p>
      </dgm:t>
    </dgm:pt>
    <dgm:pt modelId="{48CC15D9-BF1A-4CA5-BB89-EBA9492C9193}">
      <dgm:prSet custT="1"/>
      <dgm:spPr/>
      <dgm:t>
        <a:bodyPr/>
        <a:lstStyle/>
        <a:p>
          <a:r>
            <a:rPr lang="de-DE" sz="1200" b="0"/>
            <a:t>November 2021 Endgültige Verabschie-dung Abgabe des Konzeptes</a:t>
          </a:r>
        </a:p>
      </dgm:t>
    </dgm:pt>
    <dgm:pt modelId="{D4911B7D-F710-491A-B7C2-0E8DA75F216D}" type="parTrans" cxnId="{43A783A5-6061-466F-ABAB-EFAD7124D50C}">
      <dgm:prSet/>
      <dgm:spPr/>
      <dgm:t>
        <a:bodyPr/>
        <a:lstStyle/>
        <a:p>
          <a:endParaRPr lang="de-DE" sz="1200" b="0"/>
        </a:p>
      </dgm:t>
    </dgm:pt>
    <dgm:pt modelId="{F8495891-2662-401F-8D1A-07999EFBE52D}" type="sibTrans" cxnId="{43A783A5-6061-466F-ABAB-EFAD7124D50C}">
      <dgm:prSet/>
      <dgm:spPr/>
      <dgm:t>
        <a:bodyPr/>
        <a:lstStyle/>
        <a:p>
          <a:endParaRPr lang="de-DE" sz="1200" b="0"/>
        </a:p>
      </dgm:t>
    </dgm:pt>
    <dgm:pt modelId="{8B5EC038-A6FF-4B61-A8B2-70EC67B7CCD8}">
      <dgm:prSet custT="1"/>
      <dgm:spPr/>
      <dgm:t>
        <a:bodyPr/>
        <a:lstStyle/>
        <a:p>
          <a:r>
            <a:rPr lang="de-DE" sz="1200" b="0"/>
            <a:t>Juli - August 2021 </a:t>
          </a:r>
        </a:p>
      </dgm:t>
    </dgm:pt>
    <dgm:pt modelId="{4E5D7F87-5AEA-4CA0-9915-8122A3AF6467}" type="parTrans" cxnId="{0DB41B14-D233-4C23-AA76-C283CEACB536}">
      <dgm:prSet/>
      <dgm:spPr/>
      <dgm:t>
        <a:bodyPr/>
        <a:lstStyle/>
        <a:p>
          <a:endParaRPr lang="de-DE" sz="1200" b="0"/>
        </a:p>
      </dgm:t>
    </dgm:pt>
    <dgm:pt modelId="{032F9732-34DD-4476-9AA4-25F90EA049B4}" type="sibTrans" cxnId="{0DB41B14-D233-4C23-AA76-C283CEACB536}">
      <dgm:prSet/>
      <dgm:spPr/>
      <dgm:t>
        <a:bodyPr/>
        <a:lstStyle/>
        <a:p>
          <a:endParaRPr lang="de-DE" sz="1200" b="0"/>
        </a:p>
      </dgm:t>
    </dgm:pt>
    <dgm:pt modelId="{7BC42E60-A92F-4F95-8B4B-EA2AFBC6126B}">
      <dgm:prSet custT="1"/>
      <dgm:spPr/>
      <dgm:t>
        <a:bodyPr/>
        <a:lstStyle/>
        <a:p>
          <a:r>
            <a:rPr lang="de-DE" sz="1200" b="0"/>
            <a:t>Oktober 2021</a:t>
          </a:r>
        </a:p>
      </dgm:t>
    </dgm:pt>
    <dgm:pt modelId="{85345680-107B-4504-87FC-061FE3090699}" type="parTrans" cxnId="{F31B63F2-2D25-467B-AFB9-3D901EF149AD}">
      <dgm:prSet/>
      <dgm:spPr/>
      <dgm:t>
        <a:bodyPr/>
        <a:lstStyle/>
        <a:p>
          <a:endParaRPr lang="de-DE" sz="1200" b="0"/>
        </a:p>
      </dgm:t>
    </dgm:pt>
    <dgm:pt modelId="{7FF3BE84-2F8A-4D55-8348-EDAC3F93FCFA}" type="sibTrans" cxnId="{F31B63F2-2D25-467B-AFB9-3D901EF149AD}">
      <dgm:prSet/>
      <dgm:spPr/>
      <dgm:t>
        <a:bodyPr/>
        <a:lstStyle/>
        <a:p>
          <a:endParaRPr lang="de-DE" sz="1200" b="0"/>
        </a:p>
      </dgm:t>
    </dgm:pt>
    <dgm:pt modelId="{BBA782F5-BEC2-4349-BC70-22ED40BF1F93}">
      <dgm:prSet phldrT="[Text]" custT="1"/>
      <dgm:spPr/>
      <dgm:t>
        <a:bodyPr/>
        <a:lstStyle/>
        <a:p>
          <a:r>
            <a:rPr lang="de-DE" sz="1200" b="0"/>
            <a:t>Juni 2021 DV</a:t>
          </a:r>
        </a:p>
        <a:p>
          <a:r>
            <a:rPr lang="de-DE" sz="1200" b="0"/>
            <a:t>Konzeptentwurf</a:t>
          </a:r>
        </a:p>
        <a:p>
          <a:r>
            <a:rPr lang="de-DE" sz="1200" b="0"/>
            <a:t>Etwas Besonderes</a:t>
          </a:r>
        </a:p>
      </dgm:t>
    </dgm:pt>
    <dgm:pt modelId="{FBF90EB5-76F2-4BEF-8B7B-830C72A6EAC2}" type="parTrans" cxnId="{35A87169-F0FF-438D-AF08-9797BBA4BF69}">
      <dgm:prSet/>
      <dgm:spPr/>
      <dgm:t>
        <a:bodyPr/>
        <a:lstStyle/>
        <a:p>
          <a:endParaRPr lang="de-DE" sz="1200" b="0"/>
        </a:p>
      </dgm:t>
    </dgm:pt>
    <dgm:pt modelId="{3329B78A-5D5A-42F1-9436-534E7D116B6F}" type="sibTrans" cxnId="{35A87169-F0FF-438D-AF08-9797BBA4BF69}">
      <dgm:prSet/>
      <dgm:spPr/>
      <dgm:t>
        <a:bodyPr/>
        <a:lstStyle/>
        <a:p>
          <a:endParaRPr lang="de-DE" sz="1200" b="0"/>
        </a:p>
      </dgm:t>
    </dgm:pt>
    <dgm:pt modelId="{9D4A9889-201E-417D-B857-9E3B54F73227}">
      <dgm:prSet custT="1"/>
      <dgm:spPr/>
      <dgm:t>
        <a:bodyPr/>
        <a:lstStyle/>
        <a:p>
          <a:r>
            <a:rPr lang="de-DE" sz="1200" b="0"/>
            <a:t>März 2021  DV</a:t>
          </a:r>
        </a:p>
        <a:p>
          <a:r>
            <a:rPr lang="de-DE" sz="1200" b="0"/>
            <a:t>Entscheidung</a:t>
          </a:r>
        </a:p>
        <a:p>
          <a:r>
            <a:rPr lang="de-DE" sz="1200" b="0"/>
            <a:t>1 oder 2 Pfarreien</a:t>
          </a:r>
        </a:p>
        <a:p>
          <a:endParaRPr lang="de-DE" sz="1200" b="0"/>
        </a:p>
      </dgm:t>
    </dgm:pt>
    <dgm:pt modelId="{7B86F833-AB9E-4406-812B-5FD7003D764D}" type="parTrans" cxnId="{996C0889-55B1-41E8-B9F6-E9DDE9728976}">
      <dgm:prSet/>
      <dgm:spPr/>
      <dgm:t>
        <a:bodyPr/>
        <a:lstStyle/>
        <a:p>
          <a:endParaRPr lang="de-DE" sz="1200" b="0"/>
        </a:p>
      </dgm:t>
    </dgm:pt>
    <dgm:pt modelId="{F60F57DD-867D-4A95-84F3-912F755528BC}" type="sibTrans" cxnId="{996C0889-55B1-41E8-B9F6-E9DDE9728976}">
      <dgm:prSet/>
      <dgm:spPr/>
      <dgm:t>
        <a:bodyPr/>
        <a:lstStyle/>
        <a:p>
          <a:endParaRPr lang="de-DE" sz="1200" b="0"/>
        </a:p>
      </dgm:t>
    </dgm:pt>
    <dgm:pt modelId="{527A0D49-BC97-4466-A03A-8F320A40CF33}">
      <dgm:prSet custT="1"/>
      <dgm:spPr/>
      <dgm:t>
        <a:bodyPr/>
        <a:lstStyle/>
        <a:p>
          <a:r>
            <a:rPr lang="de-DE" sz="1200" b="0"/>
            <a:t>April - Mai 2021 Gespräche in den Gemeinden und zukünftigen Pastoralen Einheiten</a:t>
          </a:r>
        </a:p>
      </dgm:t>
    </dgm:pt>
    <dgm:pt modelId="{1D69CF9E-61BE-4137-82DC-0B14EA682D78}" type="parTrans" cxnId="{B0CFA5C5-3913-4972-91FA-99D360A2F59E}">
      <dgm:prSet/>
      <dgm:spPr/>
      <dgm:t>
        <a:bodyPr/>
        <a:lstStyle/>
        <a:p>
          <a:endParaRPr lang="de-DE" sz="1200" b="0"/>
        </a:p>
      </dgm:t>
    </dgm:pt>
    <dgm:pt modelId="{2695D822-6D21-4CE8-9179-BEC85EC93CB7}" type="sibTrans" cxnId="{B0CFA5C5-3913-4972-91FA-99D360A2F59E}">
      <dgm:prSet/>
      <dgm:spPr/>
      <dgm:t>
        <a:bodyPr/>
        <a:lstStyle/>
        <a:p>
          <a:endParaRPr lang="de-DE" sz="1200" b="0"/>
        </a:p>
      </dgm:t>
    </dgm:pt>
    <dgm:pt modelId="{C70C940A-C4CD-442E-96C2-E5147C2D33FE}">
      <dgm:prSet custT="1"/>
      <dgm:spPr/>
      <dgm:t>
        <a:bodyPr/>
        <a:lstStyle/>
        <a:p>
          <a:r>
            <a:rPr lang="de-DE" sz="1200" b="0" dirty="0"/>
            <a:t>September 2021</a:t>
          </a:r>
        </a:p>
        <a:p>
          <a:r>
            <a:rPr lang="de-DE" sz="1200" b="0" dirty="0" err="1" smtClean="0"/>
            <a:t>Konzeptent</a:t>
          </a:r>
          <a:r>
            <a:rPr lang="de-DE" sz="1200" b="0" dirty="0" smtClean="0"/>
            <a:t>-wurf</a:t>
          </a:r>
          <a:endParaRPr lang="de-DE" sz="1200" b="0" dirty="0"/>
        </a:p>
        <a:p>
          <a:r>
            <a:rPr lang="de-DE" sz="1200" b="0" dirty="0"/>
            <a:t>Beratung in den Gemeinden und Gremien</a:t>
          </a:r>
        </a:p>
      </dgm:t>
    </dgm:pt>
    <dgm:pt modelId="{0CB30102-1B8C-407B-A670-087917989CDA}" type="parTrans" cxnId="{8307F5C8-E0D3-491C-9CA0-627990BD0465}">
      <dgm:prSet/>
      <dgm:spPr/>
      <dgm:t>
        <a:bodyPr/>
        <a:lstStyle/>
        <a:p>
          <a:endParaRPr lang="de-DE" sz="1200" b="0"/>
        </a:p>
      </dgm:t>
    </dgm:pt>
    <dgm:pt modelId="{615F63F1-C9B0-4588-8CC7-96BD65528E70}" type="sibTrans" cxnId="{8307F5C8-E0D3-491C-9CA0-627990BD0465}">
      <dgm:prSet/>
      <dgm:spPr/>
      <dgm:t>
        <a:bodyPr/>
        <a:lstStyle/>
        <a:p>
          <a:endParaRPr lang="de-DE" sz="1200" b="0"/>
        </a:p>
      </dgm:t>
    </dgm:pt>
    <dgm:pt modelId="{C72D1C8A-ED8D-40B9-8CCD-4CB9730AA0FC}" type="pres">
      <dgm:prSet presAssocID="{B29A0D61-F213-40D6-BD8A-A42C61FC5E2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de-DE"/>
        </a:p>
      </dgm:t>
    </dgm:pt>
    <dgm:pt modelId="{8E04B9FA-48ED-4743-866F-DE276F44DED3}" type="pres">
      <dgm:prSet presAssocID="{5FE2563A-D81E-4587-97DA-FCD5C30AC812}" presName="composite" presStyleCnt="0"/>
      <dgm:spPr/>
    </dgm:pt>
    <dgm:pt modelId="{2C419C2B-96D3-4F3C-A873-8106B4466153}" type="pres">
      <dgm:prSet presAssocID="{5FE2563A-D81E-4587-97DA-FCD5C30AC812}" presName="LShape" presStyleLbl="alignNode1" presStyleIdx="0" presStyleCnt="19"/>
      <dgm:spPr/>
    </dgm:pt>
    <dgm:pt modelId="{CFD33EDB-CE3A-4C05-892B-36C631D92A68}" type="pres">
      <dgm:prSet presAssocID="{5FE2563A-D81E-4587-97DA-FCD5C30AC812}" presName="ParentText" presStyleLbl="revTx" presStyleIdx="0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1C68413-D120-4DD2-8EA2-DCCEC7B020D7}" type="pres">
      <dgm:prSet presAssocID="{5FE2563A-D81E-4587-97DA-FCD5C30AC812}" presName="Triangle" presStyleLbl="alignNode1" presStyleIdx="1" presStyleCnt="19"/>
      <dgm:spPr/>
    </dgm:pt>
    <dgm:pt modelId="{E4E64AC3-D3E9-4AAA-89F8-339887F8C3B1}" type="pres">
      <dgm:prSet presAssocID="{7E42E913-D1F6-469E-A7AC-84230E88345B}" presName="sibTrans" presStyleCnt="0"/>
      <dgm:spPr/>
    </dgm:pt>
    <dgm:pt modelId="{A201EAF8-AAAE-4DD1-8AE2-6F5823C1A048}" type="pres">
      <dgm:prSet presAssocID="{7E42E913-D1F6-469E-A7AC-84230E88345B}" presName="space" presStyleCnt="0"/>
      <dgm:spPr/>
    </dgm:pt>
    <dgm:pt modelId="{8D97BA87-8B61-447B-9B77-96F78DBB7B4C}" type="pres">
      <dgm:prSet presAssocID="{816BA044-64A7-46F7-AF23-FFEEAADDBB42}" presName="composite" presStyleCnt="0"/>
      <dgm:spPr/>
    </dgm:pt>
    <dgm:pt modelId="{F61BA6C3-F15D-4EF0-B59B-3E26BDC9DF52}" type="pres">
      <dgm:prSet presAssocID="{816BA044-64A7-46F7-AF23-FFEEAADDBB42}" presName="LShape" presStyleLbl="alignNode1" presStyleIdx="2" presStyleCnt="19"/>
      <dgm:spPr/>
    </dgm:pt>
    <dgm:pt modelId="{75A5EA7D-80F9-47C7-88A0-51F5FFD22853}" type="pres">
      <dgm:prSet presAssocID="{816BA044-64A7-46F7-AF23-FFEEAADDBB42}" presName="ParentText" presStyleLbl="revTx" presStyleIdx="1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C71C0EC-F778-4438-AF95-A48921081E01}" type="pres">
      <dgm:prSet presAssocID="{816BA044-64A7-46F7-AF23-FFEEAADDBB42}" presName="Triangle" presStyleLbl="alignNode1" presStyleIdx="3" presStyleCnt="19"/>
      <dgm:spPr/>
    </dgm:pt>
    <dgm:pt modelId="{4C66135B-BC98-4E91-A4C5-8E55729C31CC}" type="pres">
      <dgm:prSet presAssocID="{292B5E4C-9A00-4409-8556-F03ECCA71D89}" presName="sibTrans" presStyleCnt="0"/>
      <dgm:spPr/>
    </dgm:pt>
    <dgm:pt modelId="{F9B293D3-C4AD-47B5-926F-4BBCC263CF92}" type="pres">
      <dgm:prSet presAssocID="{292B5E4C-9A00-4409-8556-F03ECCA71D89}" presName="space" presStyleCnt="0"/>
      <dgm:spPr/>
    </dgm:pt>
    <dgm:pt modelId="{45CC87F8-A67C-495C-8AD3-7AFF0F8C8C1D}" type="pres">
      <dgm:prSet presAssocID="{88A28550-7DC3-489D-AD21-C270C313BE6C}" presName="composite" presStyleCnt="0"/>
      <dgm:spPr/>
    </dgm:pt>
    <dgm:pt modelId="{7F74526D-B30C-4B71-92C7-9752F9500562}" type="pres">
      <dgm:prSet presAssocID="{88A28550-7DC3-489D-AD21-C270C313BE6C}" presName="LShape" presStyleLbl="alignNode1" presStyleIdx="4" presStyleCnt="19"/>
      <dgm:spPr/>
    </dgm:pt>
    <dgm:pt modelId="{039A9A31-BC4C-490D-B9F9-7A730A94FEB1}" type="pres">
      <dgm:prSet presAssocID="{88A28550-7DC3-489D-AD21-C270C313BE6C}" presName="ParentText" presStyleLbl="revTx" presStyleIdx="2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0181018-884B-4BF8-BE2D-1C0C93B4DD87}" type="pres">
      <dgm:prSet presAssocID="{88A28550-7DC3-489D-AD21-C270C313BE6C}" presName="Triangle" presStyleLbl="alignNode1" presStyleIdx="5" presStyleCnt="19"/>
      <dgm:spPr/>
    </dgm:pt>
    <dgm:pt modelId="{4138A7A5-3576-427C-B601-60E0B6601127}" type="pres">
      <dgm:prSet presAssocID="{84472F44-2E26-4CD5-9D27-C55D6A7D9221}" presName="sibTrans" presStyleCnt="0"/>
      <dgm:spPr/>
    </dgm:pt>
    <dgm:pt modelId="{279DE149-4E6D-4633-A714-5ECEB4ED58F4}" type="pres">
      <dgm:prSet presAssocID="{84472F44-2E26-4CD5-9D27-C55D6A7D9221}" presName="space" presStyleCnt="0"/>
      <dgm:spPr/>
    </dgm:pt>
    <dgm:pt modelId="{0693A785-2B78-4AE2-8004-BF562A582D1F}" type="pres">
      <dgm:prSet presAssocID="{9D4A9889-201E-417D-B857-9E3B54F73227}" presName="composite" presStyleCnt="0"/>
      <dgm:spPr/>
    </dgm:pt>
    <dgm:pt modelId="{210B5E46-02C5-47EB-A668-3C0BDCB5B24A}" type="pres">
      <dgm:prSet presAssocID="{9D4A9889-201E-417D-B857-9E3B54F73227}" presName="LShape" presStyleLbl="alignNode1" presStyleIdx="6" presStyleCnt="19"/>
      <dgm:spPr/>
    </dgm:pt>
    <dgm:pt modelId="{DFC9C964-325B-4BA2-AF3E-7397A22BFAE8}" type="pres">
      <dgm:prSet presAssocID="{9D4A9889-201E-417D-B857-9E3B54F73227}" presName="ParentText" presStyleLbl="revTx" presStyleIdx="3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01E558C-E3E1-439F-9CCB-3517036E78AC}" type="pres">
      <dgm:prSet presAssocID="{9D4A9889-201E-417D-B857-9E3B54F73227}" presName="Triangle" presStyleLbl="alignNode1" presStyleIdx="7" presStyleCnt="19"/>
      <dgm:spPr/>
    </dgm:pt>
    <dgm:pt modelId="{F6E2CE6C-BA81-4990-80CA-3AB9590A2DCB}" type="pres">
      <dgm:prSet presAssocID="{F60F57DD-867D-4A95-84F3-912F755528BC}" presName="sibTrans" presStyleCnt="0"/>
      <dgm:spPr/>
    </dgm:pt>
    <dgm:pt modelId="{94B8FE2E-EAF6-4C8F-B2CE-ABA966673A77}" type="pres">
      <dgm:prSet presAssocID="{F60F57DD-867D-4A95-84F3-912F755528BC}" presName="space" presStyleCnt="0"/>
      <dgm:spPr/>
    </dgm:pt>
    <dgm:pt modelId="{24EF36CE-AFB9-4706-98E7-5E0439A9A9CA}" type="pres">
      <dgm:prSet presAssocID="{527A0D49-BC97-4466-A03A-8F320A40CF33}" presName="composite" presStyleCnt="0"/>
      <dgm:spPr/>
    </dgm:pt>
    <dgm:pt modelId="{6F18009C-EA0E-4D08-AF83-6C948370ACEC}" type="pres">
      <dgm:prSet presAssocID="{527A0D49-BC97-4466-A03A-8F320A40CF33}" presName="LShape" presStyleLbl="alignNode1" presStyleIdx="8" presStyleCnt="19"/>
      <dgm:spPr/>
    </dgm:pt>
    <dgm:pt modelId="{9A1BF15F-90E3-432B-B9BB-9B607E4DABF9}" type="pres">
      <dgm:prSet presAssocID="{527A0D49-BC97-4466-A03A-8F320A40CF33}" presName="ParentText" presStyleLbl="revTx" presStyleIdx="4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ACE7214-BFC1-4DBD-9EA1-AB11D484FBC3}" type="pres">
      <dgm:prSet presAssocID="{527A0D49-BC97-4466-A03A-8F320A40CF33}" presName="Triangle" presStyleLbl="alignNode1" presStyleIdx="9" presStyleCnt="19"/>
      <dgm:spPr/>
    </dgm:pt>
    <dgm:pt modelId="{CC2C6DB4-8F2B-453F-9E8D-4C90E3F0CAC1}" type="pres">
      <dgm:prSet presAssocID="{2695D822-6D21-4CE8-9179-BEC85EC93CB7}" presName="sibTrans" presStyleCnt="0"/>
      <dgm:spPr/>
    </dgm:pt>
    <dgm:pt modelId="{C8A4D937-9A0A-44B6-9518-4FC6B8D04501}" type="pres">
      <dgm:prSet presAssocID="{2695D822-6D21-4CE8-9179-BEC85EC93CB7}" presName="space" presStyleCnt="0"/>
      <dgm:spPr/>
    </dgm:pt>
    <dgm:pt modelId="{B57255B3-8CA6-491F-B0CE-56A47490EFA2}" type="pres">
      <dgm:prSet presAssocID="{BBA782F5-BEC2-4349-BC70-22ED40BF1F93}" presName="composite" presStyleCnt="0"/>
      <dgm:spPr/>
    </dgm:pt>
    <dgm:pt modelId="{082491C6-E511-4A9C-BC60-231D3541166B}" type="pres">
      <dgm:prSet presAssocID="{BBA782F5-BEC2-4349-BC70-22ED40BF1F93}" presName="LShape" presStyleLbl="alignNode1" presStyleIdx="10" presStyleCnt="19"/>
      <dgm:spPr/>
    </dgm:pt>
    <dgm:pt modelId="{29C36103-B916-47C0-BD11-3407A31EA1B7}" type="pres">
      <dgm:prSet presAssocID="{BBA782F5-BEC2-4349-BC70-22ED40BF1F93}" presName="ParentText" presStyleLbl="revTx" presStyleIdx="5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7C3C964-8B51-43AF-BB67-5C2E4F4537CC}" type="pres">
      <dgm:prSet presAssocID="{BBA782F5-BEC2-4349-BC70-22ED40BF1F93}" presName="Triangle" presStyleLbl="alignNode1" presStyleIdx="11" presStyleCnt="19"/>
      <dgm:spPr/>
    </dgm:pt>
    <dgm:pt modelId="{24B84842-77A6-4E8D-854E-87ECA41DEB65}" type="pres">
      <dgm:prSet presAssocID="{3329B78A-5D5A-42F1-9436-534E7D116B6F}" presName="sibTrans" presStyleCnt="0"/>
      <dgm:spPr/>
    </dgm:pt>
    <dgm:pt modelId="{5AADB0BC-E7EE-4A6C-A790-2C9B56764EA4}" type="pres">
      <dgm:prSet presAssocID="{3329B78A-5D5A-42F1-9436-534E7D116B6F}" presName="space" presStyleCnt="0"/>
      <dgm:spPr/>
    </dgm:pt>
    <dgm:pt modelId="{F40F080B-0E82-48DE-87FB-31035032083B}" type="pres">
      <dgm:prSet presAssocID="{8B5EC038-A6FF-4B61-A8B2-70EC67B7CCD8}" presName="composite" presStyleCnt="0"/>
      <dgm:spPr/>
    </dgm:pt>
    <dgm:pt modelId="{C4E36496-2AB2-44AF-AFC7-A053C0858908}" type="pres">
      <dgm:prSet presAssocID="{8B5EC038-A6FF-4B61-A8B2-70EC67B7CCD8}" presName="LShape" presStyleLbl="alignNode1" presStyleIdx="12" presStyleCnt="19"/>
      <dgm:spPr/>
    </dgm:pt>
    <dgm:pt modelId="{EAB8F503-CF86-40D5-9270-2A3DB7EFF2B7}" type="pres">
      <dgm:prSet presAssocID="{8B5EC038-A6FF-4B61-A8B2-70EC67B7CCD8}" presName="ParentText" presStyleLbl="revTx" presStyleIdx="6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87B1D51-96A9-4DC7-A094-B38FAEE61B86}" type="pres">
      <dgm:prSet presAssocID="{8B5EC038-A6FF-4B61-A8B2-70EC67B7CCD8}" presName="Triangle" presStyleLbl="alignNode1" presStyleIdx="13" presStyleCnt="19"/>
      <dgm:spPr/>
    </dgm:pt>
    <dgm:pt modelId="{5328C57F-2845-415F-9EB9-48AA457A99C1}" type="pres">
      <dgm:prSet presAssocID="{032F9732-34DD-4476-9AA4-25F90EA049B4}" presName="sibTrans" presStyleCnt="0"/>
      <dgm:spPr/>
    </dgm:pt>
    <dgm:pt modelId="{14D15D16-C0E2-43BC-9864-B46E5F33AA18}" type="pres">
      <dgm:prSet presAssocID="{032F9732-34DD-4476-9AA4-25F90EA049B4}" presName="space" presStyleCnt="0"/>
      <dgm:spPr/>
    </dgm:pt>
    <dgm:pt modelId="{1B31A010-CE0B-41EF-A3DE-DEE60BE3FC05}" type="pres">
      <dgm:prSet presAssocID="{C70C940A-C4CD-442E-96C2-E5147C2D33FE}" presName="composite" presStyleCnt="0"/>
      <dgm:spPr/>
    </dgm:pt>
    <dgm:pt modelId="{D180EC36-7F04-4D70-99DC-16C0386E993B}" type="pres">
      <dgm:prSet presAssocID="{C70C940A-C4CD-442E-96C2-E5147C2D33FE}" presName="LShape" presStyleLbl="alignNode1" presStyleIdx="14" presStyleCnt="19"/>
      <dgm:spPr/>
    </dgm:pt>
    <dgm:pt modelId="{6098B138-C8D7-4B72-9BE3-A24382BB7403}" type="pres">
      <dgm:prSet presAssocID="{C70C940A-C4CD-442E-96C2-E5147C2D33FE}" presName="ParentText" presStyleLbl="revTx" presStyleIdx="7" presStyleCnt="10" custScaleY="96306" custLinFactNeighborX="-34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2D55270-0755-4EE0-B2CB-CB18628E6F9D}" type="pres">
      <dgm:prSet presAssocID="{C70C940A-C4CD-442E-96C2-E5147C2D33FE}" presName="Triangle" presStyleLbl="alignNode1" presStyleIdx="15" presStyleCnt="19"/>
      <dgm:spPr/>
    </dgm:pt>
    <dgm:pt modelId="{26C636BD-21FF-4594-A68A-3CA9E22671C6}" type="pres">
      <dgm:prSet presAssocID="{615F63F1-C9B0-4588-8CC7-96BD65528E70}" presName="sibTrans" presStyleCnt="0"/>
      <dgm:spPr/>
    </dgm:pt>
    <dgm:pt modelId="{A7237C69-1A57-4EFF-BC3C-98CBB6800BC5}" type="pres">
      <dgm:prSet presAssocID="{615F63F1-C9B0-4588-8CC7-96BD65528E70}" presName="space" presStyleCnt="0"/>
      <dgm:spPr/>
    </dgm:pt>
    <dgm:pt modelId="{ACB372DD-04A1-4A2E-A204-984CA6EBD880}" type="pres">
      <dgm:prSet presAssocID="{7BC42E60-A92F-4F95-8B4B-EA2AFBC6126B}" presName="composite" presStyleCnt="0"/>
      <dgm:spPr/>
    </dgm:pt>
    <dgm:pt modelId="{4ED16FAA-4033-4D40-9428-C7337BF5662E}" type="pres">
      <dgm:prSet presAssocID="{7BC42E60-A92F-4F95-8B4B-EA2AFBC6126B}" presName="LShape" presStyleLbl="alignNode1" presStyleIdx="16" presStyleCnt="19"/>
      <dgm:spPr/>
    </dgm:pt>
    <dgm:pt modelId="{A8D78FCF-8249-49EF-8503-589A965D13F2}" type="pres">
      <dgm:prSet presAssocID="{7BC42E60-A92F-4F95-8B4B-EA2AFBC6126B}" presName="ParentText" presStyleLbl="revTx" presStyleIdx="8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4310D6B-A6B7-43A8-93A1-FFE0FD04AD26}" type="pres">
      <dgm:prSet presAssocID="{7BC42E60-A92F-4F95-8B4B-EA2AFBC6126B}" presName="Triangle" presStyleLbl="alignNode1" presStyleIdx="17" presStyleCnt="19"/>
      <dgm:spPr/>
    </dgm:pt>
    <dgm:pt modelId="{DAC8CC30-AE62-4E34-B17C-75A59C9BC483}" type="pres">
      <dgm:prSet presAssocID="{7FF3BE84-2F8A-4D55-8348-EDAC3F93FCFA}" presName="sibTrans" presStyleCnt="0"/>
      <dgm:spPr/>
    </dgm:pt>
    <dgm:pt modelId="{32D7F137-FC46-44EB-BD33-580564576299}" type="pres">
      <dgm:prSet presAssocID="{7FF3BE84-2F8A-4D55-8348-EDAC3F93FCFA}" presName="space" presStyleCnt="0"/>
      <dgm:spPr/>
    </dgm:pt>
    <dgm:pt modelId="{507584B5-FB3B-4F27-B694-EE4143DDF242}" type="pres">
      <dgm:prSet presAssocID="{48CC15D9-BF1A-4CA5-BB89-EBA9492C9193}" presName="composite" presStyleCnt="0"/>
      <dgm:spPr/>
    </dgm:pt>
    <dgm:pt modelId="{07A9A00F-B056-446A-84C0-7B58E5E5090E}" type="pres">
      <dgm:prSet presAssocID="{48CC15D9-BF1A-4CA5-BB89-EBA9492C9193}" presName="LShape" presStyleLbl="alignNode1" presStyleIdx="18" presStyleCnt="19"/>
      <dgm:spPr/>
    </dgm:pt>
    <dgm:pt modelId="{B05F64DD-14FE-437D-8424-ABE96D3233E4}" type="pres">
      <dgm:prSet presAssocID="{48CC15D9-BF1A-4CA5-BB89-EBA9492C9193}" presName="ParentText" presStyleLbl="revTx" presStyleIdx="9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7BFF79C-6082-4582-A015-929ACFE22A3A}" srcId="{B29A0D61-F213-40D6-BD8A-A42C61FC5E2C}" destId="{88A28550-7DC3-489D-AD21-C270C313BE6C}" srcOrd="2" destOrd="0" parTransId="{92D6B32A-886D-4EDA-B3B6-96E525E92C10}" sibTransId="{84472F44-2E26-4CD5-9D27-C55D6A7D9221}"/>
    <dgm:cxn modelId="{C1FECF02-3CEA-45BC-9EF5-9C3D37351E06}" type="presOf" srcId="{816BA044-64A7-46F7-AF23-FFEEAADDBB42}" destId="{75A5EA7D-80F9-47C7-88A0-51F5FFD22853}" srcOrd="0" destOrd="0" presId="urn:microsoft.com/office/officeart/2009/3/layout/StepUpProcess"/>
    <dgm:cxn modelId="{CA914099-F0BB-40B8-A69C-C56C935A9543}" type="presOf" srcId="{BBA782F5-BEC2-4349-BC70-22ED40BF1F93}" destId="{29C36103-B916-47C0-BD11-3407A31EA1B7}" srcOrd="0" destOrd="0" presId="urn:microsoft.com/office/officeart/2009/3/layout/StepUpProcess"/>
    <dgm:cxn modelId="{3D24AD42-6866-4524-8314-90FDA2F92E7F}" type="presOf" srcId="{B29A0D61-F213-40D6-BD8A-A42C61FC5E2C}" destId="{C72D1C8A-ED8D-40B9-8CCD-4CB9730AA0FC}" srcOrd="0" destOrd="0" presId="urn:microsoft.com/office/officeart/2009/3/layout/StepUpProcess"/>
    <dgm:cxn modelId="{A9A43AE8-E577-4BF8-B501-51569DEF4313}" type="presOf" srcId="{8B5EC038-A6FF-4B61-A8B2-70EC67B7CCD8}" destId="{EAB8F503-CF86-40D5-9270-2A3DB7EFF2B7}" srcOrd="0" destOrd="0" presId="urn:microsoft.com/office/officeart/2009/3/layout/StepUpProcess"/>
    <dgm:cxn modelId="{F31B63F2-2D25-467B-AFB9-3D901EF149AD}" srcId="{B29A0D61-F213-40D6-BD8A-A42C61FC5E2C}" destId="{7BC42E60-A92F-4F95-8B4B-EA2AFBC6126B}" srcOrd="8" destOrd="0" parTransId="{85345680-107B-4504-87FC-061FE3090699}" sibTransId="{7FF3BE84-2F8A-4D55-8348-EDAC3F93FCFA}"/>
    <dgm:cxn modelId="{685606FB-5B59-4BBD-BAB2-DABAC8295C00}" type="presOf" srcId="{9D4A9889-201E-417D-B857-9E3B54F73227}" destId="{DFC9C964-325B-4BA2-AF3E-7397A22BFAE8}" srcOrd="0" destOrd="0" presId="urn:microsoft.com/office/officeart/2009/3/layout/StepUpProcess"/>
    <dgm:cxn modelId="{8307F5C8-E0D3-491C-9CA0-627990BD0465}" srcId="{B29A0D61-F213-40D6-BD8A-A42C61FC5E2C}" destId="{C70C940A-C4CD-442E-96C2-E5147C2D33FE}" srcOrd="7" destOrd="0" parTransId="{0CB30102-1B8C-407B-A670-087917989CDA}" sibTransId="{615F63F1-C9B0-4588-8CC7-96BD65528E70}"/>
    <dgm:cxn modelId="{0D467FE0-B42E-4690-B587-649CC024A5F5}" type="presOf" srcId="{88A28550-7DC3-489D-AD21-C270C313BE6C}" destId="{039A9A31-BC4C-490D-B9F9-7A730A94FEB1}" srcOrd="0" destOrd="0" presId="urn:microsoft.com/office/officeart/2009/3/layout/StepUpProcess"/>
    <dgm:cxn modelId="{92F3016C-02F4-477C-A239-17FB50F4B246}" type="presOf" srcId="{5FE2563A-D81E-4587-97DA-FCD5C30AC812}" destId="{CFD33EDB-CE3A-4C05-892B-36C631D92A68}" srcOrd="0" destOrd="0" presId="urn:microsoft.com/office/officeart/2009/3/layout/StepUpProcess"/>
    <dgm:cxn modelId="{89C9EDA4-9FA9-4493-B36C-55DF90851145}" srcId="{B29A0D61-F213-40D6-BD8A-A42C61FC5E2C}" destId="{5FE2563A-D81E-4587-97DA-FCD5C30AC812}" srcOrd="0" destOrd="0" parTransId="{A06F071D-931C-4326-A4A5-00966E42433B}" sibTransId="{7E42E913-D1F6-469E-A7AC-84230E88345B}"/>
    <dgm:cxn modelId="{B0CFA5C5-3913-4972-91FA-99D360A2F59E}" srcId="{B29A0D61-F213-40D6-BD8A-A42C61FC5E2C}" destId="{527A0D49-BC97-4466-A03A-8F320A40CF33}" srcOrd="4" destOrd="0" parTransId="{1D69CF9E-61BE-4137-82DC-0B14EA682D78}" sibTransId="{2695D822-6D21-4CE8-9179-BEC85EC93CB7}"/>
    <dgm:cxn modelId="{49114C32-D102-4983-949D-35BDF35BC2C4}" type="presOf" srcId="{527A0D49-BC97-4466-A03A-8F320A40CF33}" destId="{9A1BF15F-90E3-432B-B9BB-9B607E4DABF9}" srcOrd="0" destOrd="0" presId="urn:microsoft.com/office/officeart/2009/3/layout/StepUpProcess"/>
    <dgm:cxn modelId="{0DB41B14-D233-4C23-AA76-C283CEACB536}" srcId="{B29A0D61-F213-40D6-BD8A-A42C61FC5E2C}" destId="{8B5EC038-A6FF-4B61-A8B2-70EC67B7CCD8}" srcOrd="6" destOrd="0" parTransId="{4E5D7F87-5AEA-4CA0-9915-8122A3AF6467}" sibTransId="{032F9732-34DD-4476-9AA4-25F90EA049B4}"/>
    <dgm:cxn modelId="{03736637-5274-486C-8651-9AC03F31ADA4}" type="presOf" srcId="{48CC15D9-BF1A-4CA5-BB89-EBA9492C9193}" destId="{B05F64DD-14FE-437D-8424-ABE96D3233E4}" srcOrd="0" destOrd="0" presId="urn:microsoft.com/office/officeart/2009/3/layout/StepUpProcess"/>
    <dgm:cxn modelId="{43A783A5-6061-466F-ABAB-EFAD7124D50C}" srcId="{B29A0D61-F213-40D6-BD8A-A42C61FC5E2C}" destId="{48CC15D9-BF1A-4CA5-BB89-EBA9492C9193}" srcOrd="9" destOrd="0" parTransId="{D4911B7D-F710-491A-B7C2-0E8DA75F216D}" sibTransId="{F8495891-2662-401F-8D1A-07999EFBE52D}"/>
    <dgm:cxn modelId="{A917D745-E36D-4224-AF8B-C15748588B09}" srcId="{B29A0D61-F213-40D6-BD8A-A42C61FC5E2C}" destId="{816BA044-64A7-46F7-AF23-FFEEAADDBB42}" srcOrd="1" destOrd="0" parTransId="{40562495-A530-4658-817A-FDFFC055AA3D}" sibTransId="{292B5E4C-9A00-4409-8556-F03ECCA71D89}"/>
    <dgm:cxn modelId="{DCC668EE-6EC4-45DC-8E7C-5AF9C1FCDB58}" type="presOf" srcId="{C70C940A-C4CD-442E-96C2-E5147C2D33FE}" destId="{6098B138-C8D7-4B72-9BE3-A24382BB7403}" srcOrd="0" destOrd="0" presId="urn:microsoft.com/office/officeart/2009/3/layout/StepUpProcess"/>
    <dgm:cxn modelId="{7DF3EC42-CFC2-429F-9519-87D501F6D362}" type="presOf" srcId="{7BC42E60-A92F-4F95-8B4B-EA2AFBC6126B}" destId="{A8D78FCF-8249-49EF-8503-589A965D13F2}" srcOrd="0" destOrd="0" presId="urn:microsoft.com/office/officeart/2009/3/layout/StepUpProcess"/>
    <dgm:cxn modelId="{35A87169-F0FF-438D-AF08-9797BBA4BF69}" srcId="{B29A0D61-F213-40D6-BD8A-A42C61FC5E2C}" destId="{BBA782F5-BEC2-4349-BC70-22ED40BF1F93}" srcOrd="5" destOrd="0" parTransId="{FBF90EB5-76F2-4BEF-8B7B-830C72A6EAC2}" sibTransId="{3329B78A-5D5A-42F1-9436-534E7D116B6F}"/>
    <dgm:cxn modelId="{996C0889-55B1-41E8-B9F6-E9DDE9728976}" srcId="{B29A0D61-F213-40D6-BD8A-A42C61FC5E2C}" destId="{9D4A9889-201E-417D-B857-9E3B54F73227}" srcOrd="3" destOrd="0" parTransId="{7B86F833-AB9E-4406-812B-5FD7003D764D}" sibTransId="{F60F57DD-867D-4A95-84F3-912F755528BC}"/>
    <dgm:cxn modelId="{460A3CC1-9B18-4959-A24E-241FDC8EA154}" type="presParOf" srcId="{C72D1C8A-ED8D-40B9-8CCD-4CB9730AA0FC}" destId="{8E04B9FA-48ED-4743-866F-DE276F44DED3}" srcOrd="0" destOrd="0" presId="urn:microsoft.com/office/officeart/2009/3/layout/StepUpProcess"/>
    <dgm:cxn modelId="{1723CD5A-507F-4CC6-9966-422693CB9A76}" type="presParOf" srcId="{8E04B9FA-48ED-4743-866F-DE276F44DED3}" destId="{2C419C2B-96D3-4F3C-A873-8106B4466153}" srcOrd="0" destOrd="0" presId="urn:microsoft.com/office/officeart/2009/3/layout/StepUpProcess"/>
    <dgm:cxn modelId="{4871EDE9-F48A-44A5-A550-942FCB173999}" type="presParOf" srcId="{8E04B9FA-48ED-4743-866F-DE276F44DED3}" destId="{CFD33EDB-CE3A-4C05-892B-36C631D92A68}" srcOrd="1" destOrd="0" presId="urn:microsoft.com/office/officeart/2009/3/layout/StepUpProcess"/>
    <dgm:cxn modelId="{85798C7B-639A-4E68-A228-8856A4B58954}" type="presParOf" srcId="{8E04B9FA-48ED-4743-866F-DE276F44DED3}" destId="{51C68413-D120-4DD2-8EA2-DCCEC7B020D7}" srcOrd="2" destOrd="0" presId="urn:microsoft.com/office/officeart/2009/3/layout/StepUpProcess"/>
    <dgm:cxn modelId="{98865961-BB87-403F-8ED2-BD9AB5E550DE}" type="presParOf" srcId="{C72D1C8A-ED8D-40B9-8CCD-4CB9730AA0FC}" destId="{E4E64AC3-D3E9-4AAA-89F8-339887F8C3B1}" srcOrd="1" destOrd="0" presId="urn:microsoft.com/office/officeart/2009/3/layout/StepUpProcess"/>
    <dgm:cxn modelId="{49E0B0CA-6E7F-4A2B-A15F-161F99C843E8}" type="presParOf" srcId="{E4E64AC3-D3E9-4AAA-89F8-339887F8C3B1}" destId="{A201EAF8-AAAE-4DD1-8AE2-6F5823C1A048}" srcOrd="0" destOrd="0" presId="urn:microsoft.com/office/officeart/2009/3/layout/StepUpProcess"/>
    <dgm:cxn modelId="{5A6B45DA-B7FF-4BE4-AF06-8A3763A9E722}" type="presParOf" srcId="{C72D1C8A-ED8D-40B9-8CCD-4CB9730AA0FC}" destId="{8D97BA87-8B61-447B-9B77-96F78DBB7B4C}" srcOrd="2" destOrd="0" presId="urn:microsoft.com/office/officeart/2009/3/layout/StepUpProcess"/>
    <dgm:cxn modelId="{6DADE23A-4C32-4131-83E0-F6DC08AE760E}" type="presParOf" srcId="{8D97BA87-8B61-447B-9B77-96F78DBB7B4C}" destId="{F61BA6C3-F15D-4EF0-B59B-3E26BDC9DF52}" srcOrd="0" destOrd="0" presId="urn:microsoft.com/office/officeart/2009/3/layout/StepUpProcess"/>
    <dgm:cxn modelId="{E1E43D26-0553-4E78-AF17-17A9BD715D54}" type="presParOf" srcId="{8D97BA87-8B61-447B-9B77-96F78DBB7B4C}" destId="{75A5EA7D-80F9-47C7-88A0-51F5FFD22853}" srcOrd="1" destOrd="0" presId="urn:microsoft.com/office/officeart/2009/3/layout/StepUpProcess"/>
    <dgm:cxn modelId="{C9FF37B3-58D8-45C6-9B05-42A87EA730EC}" type="presParOf" srcId="{8D97BA87-8B61-447B-9B77-96F78DBB7B4C}" destId="{5C71C0EC-F778-4438-AF95-A48921081E01}" srcOrd="2" destOrd="0" presId="urn:microsoft.com/office/officeart/2009/3/layout/StepUpProcess"/>
    <dgm:cxn modelId="{6F3F885E-8EC4-4898-A98F-9F434C32F841}" type="presParOf" srcId="{C72D1C8A-ED8D-40B9-8CCD-4CB9730AA0FC}" destId="{4C66135B-BC98-4E91-A4C5-8E55729C31CC}" srcOrd="3" destOrd="0" presId="urn:microsoft.com/office/officeart/2009/3/layout/StepUpProcess"/>
    <dgm:cxn modelId="{2FBFCE1C-F02E-4FBF-ADCF-072E467A6157}" type="presParOf" srcId="{4C66135B-BC98-4E91-A4C5-8E55729C31CC}" destId="{F9B293D3-C4AD-47B5-926F-4BBCC263CF92}" srcOrd="0" destOrd="0" presId="urn:microsoft.com/office/officeart/2009/3/layout/StepUpProcess"/>
    <dgm:cxn modelId="{D06568E3-73EE-46CB-ACC9-ACB3BC49A146}" type="presParOf" srcId="{C72D1C8A-ED8D-40B9-8CCD-4CB9730AA0FC}" destId="{45CC87F8-A67C-495C-8AD3-7AFF0F8C8C1D}" srcOrd="4" destOrd="0" presId="urn:microsoft.com/office/officeart/2009/3/layout/StepUpProcess"/>
    <dgm:cxn modelId="{17DA5862-DD7F-4DF0-A0CC-4DAA86429C6E}" type="presParOf" srcId="{45CC87F8-A67C-495C-8AD3-7AFF0F8C8C1D}" destId="{7F74526D-B30C-4B71-92C7-9752F9500562}" srcOrd="0" destOrd="0" presId="urn:microsoft.com/office/officeart/2009/3/layout/StepUpProcess"/>
    <dgm:cxn modelId="{56F5CDF2-0B6D-42C9-89E2-DDE98ADF82F1}" type="presParOf" srcId="{45CC87F8-A67C-495C-8AD3-7AFF0F8C8C1D}" destId="{039A9A31-BC4C-490D-B9F9-7A730A94FEB1}" srcOrd="1" destOrd="0" presId="urn:microsoft.com/office/officeart/2009/3/layout/StepUpProcess"/>
    <dgm:cxn modelId="{5A62B3A3-8B73-4910-998A-5876284F1EBE}" type="presParOf" srcId="{45CC87F8-A67C-495C-8AD3-7AFF0F8C8C1D}" destId="{20181018-884B-4BF8-BE2D-1C0C93B4DD87}" srcOrd="2" destOrd="0" presId="urn:microsoft.com/office/officeart/2009/3/layout/StepUpProcess"/>
    <dgm:cxn modelId="{4B0805D2-7B97-41C4-9D2E-F125EDD2A5CE}" type="presParOf" srcId="{C72D1C8A-ED8D-40B9-8CCD-4CB9730AA0FC}" destId="{4138A7A5-3576-427C-B601-60E0B6601127}" srcOrd="5" destOrd="0" presId="urn:microsoft.com/office/officeart/2009/3/layout/StepUpProcess"/>
    <dgm:cxn modelId="{0E5C3C3D-475C-4A29-8C33-55659D4C38CD}" type="presParOf" srcId="{4138A7A5-3576-427C-B601-60E0B6601127}" destId="{279DE149-4E6D-4633-A714-5ECEB4ED58F4}" srcOrd="0" destOrd="0" presId="urn:microsoft.com/office/officeart/2009/3/layout/StepUpProcess"/>
    <dgm:cxn modelId="{457DC779-609D-4714-83A9-C585C845B506}" type="presParOf" srcId="{C72D1C8A-ED8D-40B9-8CCD-4CB9730AA0FC}" destId="{0693A785-2B78-4AE2-8004-BF562A582D1F}" srcOrd="6" destOrd="0" presId="urn:microsoft.com/office/officeart/2009/3/layout/StepUpProcess"/>
    <dgm:cxn modelId="{F17E6D52-E19D-474B-B25F-0CF0E036A17F}" type="presParOf" srcId="{0693A785-2B78-4AE2-8004-BF562A582D1F}" destId="{210B5E46-02C5-47EB-A668-3C0BDCB5B24A}" srcOrd="0" destOrd="0" presId="urn:microsoft.com/office/officeart/2009/3/layout/StepUpProcess"/>
    <dgm:cxn modelId="{76CB0B4A-59A9-415D-9348-5D573C5B87AA}" type="presParOf" srcId="{0693A785-2B78-4AE2-8004-BF562A582D1F}" destId="{DFC9C964-325B-4BA2-AF3E-7397A22BFAE8}" srcOrd="1" destOrd="0" presId="urn:microsoft.com/office/officeart/2009/3/layout/StepUpProcess"/>
    <dgm:cxn modelId="{069CA8BC-DF8A-4746-8D9B-82F46EB800A8}" type="presParOf" srcId="{0693A785-2B78-4AE2-8004-BF562A582D1F}" destId="{F01E558C-E3E1-439F-9CCB-3517036E78AC}" srcOrd="2" destOrd="0" presId="urn:microsoft.com/office/officeart/2009/3/layout/StepUpProcess"/>
    <dgm:cxn modelId="{AAE71301-C90F-4C2B-9FD8-F94B4B00A797}" type="presParOf" srcId="{C72D1C8A-ED8D-40B9-8CCD-4CB9730AA0FC}" destId="{F6E2CE6C-BA81-4990-80CA-3AB9590A2DCB}" srcOrd="7" destOrd="0" presId="urn:microsoft.com/office/officeart/2009/3/layout/StepUpProcess"/>
    <dgm:cxn modelId="{1ACEFA3E-21AD-4E13-BBAD-685211C37368}" type="presParOf" srcId="{F6E2CE6C-BA81-4990-80CA-3AB9590A2DCB}" destId="{94B8FE2E-EAF6-4C8F-B2CE-ABA966673A77}" srcOrd="0" destOrd="0" presId="urn:microsoft.com/office/officeart/2009/3/layout/StepUpProcess"/>
    <dgm:cxn modelId="{4C965869-F45B-4DE8-BD50-866A9EA0377D}" type="presParOf" srcId="{C72D1C8A-ED8D-40B9-8CCD-4CB9730AA0FC}" destId="{24EF36CE-AFB9-4706-98E7-5E0439A9A9CA}" srcOrd="8" destOrd="0" presId="urn:microsoft.com/office/officeart/2009/3/layout/StepUpProcess"/>
    <dgm:cxn modelId="{40E46E3E-2610-4E35-BD48-BB5FD23A2A59}" type="presParOf" srcId="{24EF36CE-AFB9-4706-98E7-5E0439A9A9CA}" destId="{6F18009C-EA0E-4D08-AF83-6C948370ACEC}" srcOrd="0" destOrd="0" presId="urn:microsoft.com/office/officeart/2009/3/layout/StepUpProcess"/>
    <dgm:cxn modelId="{08437492-EDB6-4602-B644-1B27BB783256}" type="presParOf" srcId="{24EF36CE-AFB9-4706-98E7-5E0439A9A9CA}" destId="{9A1BF15F-90E3-432B-B9BB-9B607E4DABF9}" srcOrd="1" destOrd="0" presId="urn:microsoft.com/office/officeart/2009/3/layout/StepUpProcess"/>
    <dgm:cxn modelId="{F9ED867D-EC9E-4BA0-B687-78DC14888A98}" type="presParOf" srcId="{24EF36CE-AFB9-4706-98E7-5E0439A9A9CA}" destId="{5ACE7214-BFC1-4DBD-9EA1-AB11D484FBC3}" srcOrd="2" destOrd="0" presId="urn:microsoft.com/office/officeart/2009/3/layout/StepUpProcess"/>
    <dgm:cxn modelId="{E56013BC-31A1-4641-B967-BE7B5AE703B4}" type="presParOf" srcId="{C72D1C8A-ED8D-40B9-8CCD-4CB9730AA0FC}" destId="{CC2C6DB4-8F2B-453F-9E8D-4C90E3F0CAC1}" srcOrd="9" destOrd="0" presId="urn:microsoft.com/office/officeart/2009/3/layout/StepUpProcess"/>
    <dgm:cxn modelId="{E471077C-7B53-4AD6-812B-606C5703BFA4}" type="presParOf" srcId="{CC2C6DB4-8F2B-453F-9E8D-4C90E3F0CAC1}" destId="{C8A4D937-9A0A-44B6-9518-4FC6B8D04501}" srcOrd="0" destOrd="0" presId="urn:microsoft.com/office/officeart/2009/3/layout/StepUpProcess"/>
    <dgm:cxn modelId="{0E90C4CB-872F-4462-ACC5-BC3446FA929F}" type="presParOf" srcId="{C72D1C8A-ED8D-40B9-8CCD-4CB9730AA0FC}" destId="{B57255B3-8CA6-491F-B0CE-56A47490EFA2}" srcOrd="10" destOrd="0" presId="urn:microsoft.com/office/officeart/2009/3/layout/StepUpProcess"/>
    <dgm:cxn modelId="{58FFD427-3ADB-4600-B279-336B412263C1}" type="presParOf" srcId="{B57255B3-8CA6-491F-B0CE-56A47490EFA2}" destId="{082491C6-E511-4A9C-BC60-231D3541166B}" srcOrd="0" destOrd="0" presId="urn:microsoft.com/office/officeart/2009/3/layout/StepUpProcess"/>
    <dgm:cxn modelId="{5529106C-96AB-4FFC-A366-1208B64665B0}" type="presParOf" srcId="{B57255B3-8CA6-491F-B0CE-56A47490EFA2}" destId="{29C36103-B916-47C0-BD11-3407A31EA1B7}" srcOrd="1" destOrd="0" presId="urn:microsoft.com/office/officeart/2009/3/layout/StepUpProcess"/>
    <dgm:cxn modelId="{B52A3A74-F3BE-41A1-BF0D-FDC3790EC4AC}" type="presParOf" srcId="{B57255B3-8CA6-491F-B0CE-56A47490EFA2}" destId="{F7C3C964-8B51-43AF-BB67-5C2E4F4537CC}" srcOrd="2" destOrd="0" presId="urn:microsoft.com/office/officeart/2009/3/layout/StepUpProcess"/>
    <dgm:cxn modelId="{1F21E28A-02CA-47B2-88CB-2F83F99C0049}" type="presParOf" srcId="{C72D1C8A-ED8D-40B9-8CCD-4CB9730AA0FC}" destId="{24B84842-77A6-4E8D-854E-87ECA41DEB65}" srcOrd="11" destOrd="0" presId="urn:microsoft.com/office/officeart/2009/3/layout/StepUpProcess"/>
    <dgm:cxn modelId="{B4C2E215-0223-4F29-AEB2-2B8A3B598306}" type="presParOf" srcId="{24B84842-77A6-4E8D-854E-87ECA41DEB65}" destId="{5AADB0BC-E7EE-4A6C-A790-2C9B56764EA4}" srcOrd="0" destOrd="0" presId="urn:microsoft.com/office/officeart/2009/3/layout/StepUpProcess"/>
    <dgm:cxn modelId="{56015E83-0A99-4569-9F18-9FE24BD73ADE}" type="presParOf" srcId="{C72D1C8A-ED8D-40B9-8CCD-4CB9730AA0FC}" destId="{F40F080B-0E82-48DE-87FB-31035032083B}" srcOrd="12" destOrd="0" presId="urn:microsoft.com/office/officeart/2009/3/layout/StepUpProcess"/>
    <dgm:cxn modelId="{63AC19AF-743A-4DB2-A942-5BCA0C10B198}" type="presParOf" srcId="{F40F080B-0E82-48DE-87FB-31035032083B}" destId="{C4E36496-2AB2-44AF-AFC7-A053C0858908}" srcOrd="0" destOrd="0" presId="urn:microsoft.com/office/officeart/2009/3/layout/StepUpProcess"/>
    <dgm:cxn modelId="{DC6CB498-B162-4C6C-A4A9-CE1BA9D9591D}" type="presParOf" srcId="{F40F080B-0E82-48DE-87FB-31035032083B}" destId="{EAB8F503-CF86-40D5-9270-2A3DB7EFF2B7}" srcOrd="1" destOrd="0" presId="urn:microsoft.com/office/officeart/2009/3/layout/StepUpProcess"/>
    <dgm:cxn modelId="{A1CBA6CC-3057-4F40-95A7-36CE20D3E19E}" type="presParOf" srcId="{F40F080B-0E82-48DE-87FB-31035032083B}" destId="{887B1D51-96A9-4DC7-A094-B38FAEE61B86}" srcOrd="2" destOrd="0" presId="urn:microsoft.com/office/officeart/2009/3/layout/StepUpProcess"/>
    <dgm:cxn modelId="{26EEF23B-7FB7-46B1-89EB-92F6B529962D}" type="presParOf" srcId="{C72D1C8A-ED8D-40B9-8CCD-4CB9730AA0FC}" destId="{5328C57F-2845-415F-9EB9-48AA457A99C1}" srcOrd="13" destOrd="0" presId="urn:microsoft.com/office/officeart/2009/3/layout/StepUpProcess"/>
    <dgm:cxn modelId="{DCA3A5E3-C713-43CD-883C-8D1DDC83D860}" type="presParOf" srcId="{5328C57F-2845-415F-9EB9-48AA457A99C1}" destId="{14D15D16-C0E2-43BC-9864-B46E5F33AA18}" srcOrd="0" destOrd="0" presId="urn:microsoft.com/office/officeart/2009/3/layout/StepUpProcess"/>
    <dgm:cxn modelId="{BCE8A351-382F-40F2-935D-FAAADC130ABB}" type="presParOf" srcId="{C72D1C8A-ED8D-40B9-8CCD-4CB9730AA0FC}" destId="{1B31A010-CE0B-41EF-A3DE-DEE60BE3FC05}" srcOrd="14" destOrd="0" presId="urn:microsoft.com/office/officeart/2009/3/layout/StepUpProcess"/>
    <dgm:cxn modelId="{C181525C-8B8F-4524-9BF8-FC70100E1FA7}" type="presParOf" srcId="{1B31A010-CE0B-41EF-A3DE-DEE60BE3FC05}" destId="{D180EC36-7F04-4D70-99DC-16C0386E993B}" srcOrd="0" destOrd="0" presId="urn:microsoft.com/office/officeart/2009/3/layout/StepUpProcess"/>
    <dgm:cxn modelId="{11D10B79-A70B-4204-ABA2-34BE358AF763}" type="presParOf" srcId="{1B31A010-CE0B-41EF-A3DE-DEE60BE3FC05}" destId="{6098B138-C8D7-4B72-9BE3-A24382BB7403}" srcOrd="1" destOrd="0" presId="urn:microsoft.com/office/officeart/2009/3/layout/StepUpProcess"/>
    <dgm:cxn modelId="{2671F627-AE5E-42AC-ADC3-E9592680FF71}" type="presParOf" srcId="{1B31A010-CE0B-41EF-A3DE-DEE60BE3FC05}" destId="{E2D55270-0755-4EE0-B2CB-CB18628E6F9D}" srcOrd="2" destOrd="0" presId="urn:microsoft.com/office/officeart/2009/3/layout/StepUpProcess"/>
    <dgm:cxn modelId="{079C7722-B394-4DDC-A1D5-23B2A458CAE3}" type="presParOf" srcId="{C72D1C8A-ED8D-40B9-8CCD-4CB9730AA0FC}" destId="{26C636BD-21FF-4594-A68A-3CA9E22671C6}" srcOrd="15" destOrd="0" presId="urn:microsoft.com/office/officeart/2009/3/layout/StepUpProcess"/>
    <dgm:cxn modelId="{8C9C596D-9930-443B-A604-42FC3E72444E}" type="presParOf" srcId="{26C636BD-21FF-4594-A68A-3CA9E22671C6}" destId="{A7237C69-1A57-4EFF-BC3C-98CBB6800BC5}" srcOrd="0" destOrd="0" presId="urn:microsoft.com/office/officeart/2009/3/layout/StepUpProcess"/>
    <dgm:cxn modelId="{1277FD9D-2350-43C2-A12F-15DE5CF849FB}" type="presParOf" srcId="{C72D1C8A-ED8D-40B9-8CCD-4CB9730AA0FC}" destId="{ACB372DD-04A1-4A2E-A204-984CA6EBD880}" srcOrd="16" destOrd="0" presId="urn:microsoft.com/office/officeart/2009/3/layout/StepUpProcess"/>
    <dgm:cxn modelId="{9E18DC88-1721-4199-9FFC-2BA66B5850D3}" type="presParOf" srcId="{ACB372DD-04A1-4A2E-A204-984CA6EBD880}" destId="{4ED16FAA-4033-4D40-9428-C7337BF5662E}" srcOrd="0" destOrd="0" presId="urn:microsoft.com/office/officeart/2009/3/layout/StepUpProcess"/>
    <dgm:cxn modelId="{62290639-6B41-4215-B2A9-88FC6A688195}" type="presParOf" srcId="{ACB372DD-04A1-4A2E-A204-984CA6EBD880}" destId="{A8D78FCF-8249-49EF-8503-589A965D13F2}" srcOrd="1" destOrd="0" presId="urn:microsoft.com/office/officeart/2009/3/layout/StepUpProcess"/>
    <dgm:cxn modelId="{7EA4CAD2-2264-4DA4-9C73-0DB55C114FD1}" type="presParOf" srcId="{ACB372DD-04A1-4A2E-A204-984CA6EBD880}" destId="{64310D6B-A6B7-43A8-93A1-FFE0FD04AD26}" srcOrd="2" destOrd="0" presId="urn:microsoft.com/office/officeart/2009/3/layout/StepUpProcess"/>
    <dgm:cxn modelId="{CCCC1B14-3C94-4139-92B5-C72D52C74680}" type="presParOf" srcId="{C72D1C8A-ED8D-40B9-8CCD-4CB9730AA0FC}" destId="{DAC8CC30-AE62-4E34-B17C-75A59C9BC483}" srcOrd="17" destOrd="0" presId="urn:microsoft.com/office/officeart/2009/3/layout/StepUpProcess"/>
    <dgm:cxn modelId="{C0AAD8AA-BBBF-477E-B2DE-66A80F61635D}" type="presParOf" srcId="{DAC8CC30-AE62-4E34-B17C-75A59C9BC483}" destId="{32D7F137-FC46-44EB-BD33-580564576299}" srcOrd="0" destOrd="0" presId="urn:microsoft.com/office/officeart/2009/3/layout/StepUpProcess"/>
    <dgm:cxn modelId="{C496AEEC-DCF4-40F3-9163-5E8933F77E79}" type="presParOf" srcId="{C72D1C8A-ED8D-40B9-8CCD-4CB9730AA0FC}" destId="{507584B5-FB3B-4F27-B694-EE4143DDF242}" srcOrd="18" destOrd="0" presId="urn:microsoft.com/office/officeart/2009/3/layout/StepUpProcess"/>
    <dgm:cxn modelId="{9F7D7D94-EB8C-448D-8422-9B7E4FF4FAFF}" type="presParOf" srcId="{507584B5-FB3B-4F27-B694-EE4143DDF242}" destId="{07A9A00F-B056-446A-84C0-7B58E5E5090E}" srcOrd="0" destOrd="0" presId="urn:microsoft.com/office/officeart/2009/3/layout/StepUpProcess"/>
    <dgm:cxn modelId="{BA377633-6498-4E46-952F-1DAEEA3F59B8}" type="presParOf" srcId="{507584B5-FB3B-4F27-B694-EE4143DDF242}" destId="{B05F64DD-14FE-437D-8424-ABE96D3233E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19C2B-96D3-4F3C-A873-8106B4466153}">
      <dsp:nvSpPr>
        <dsp:cNvPr id="0" name=""/>
        <dsp:cNvSpPr/>
      </dsp:nvSpPr>
      <dsp:spPr>
        <a:xfrm rot="5400000">
          <a:off x="215217" y="3293698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FD33EDB-CE3A-4C05-892B-36C631D92A68}">
      <dsp:nvSpPr>
        <dsp:cNvPr id="0" name=""/>
        <dsp:cNvSpPr/>
      </dsp:nvSpPr>
      <dsp:spPr>
        <a:xfrm>
          <a:off x="109851" y="3607524"/>
          <a:ext cx="948253" cy="8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November 2020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DV</a:t>
          </a:r>
        </a:p>
      </dsp:txBody>
      <dsp:txXfrm>
        <a:off x="109851" y="3607524"/>
        <a:ext cx="948253" cy="831200"/>
      </dsp:txXfrm>
    </dsp:sp>
    <dsp:sp modelId="{51C68413-D120-4DD2-8EA2-DCCEC7B020D7}">
      <dsp:nvSpPr>
        <dsp:cNvPr id="0" name=""/>
        <dsp:cNvSpPr/>
      </dsp:nvSpPr>
      <dsp:spPr>
        <a:xfrm>
          <a:off x="879189" y="3216371"/>
          <a:ext cx="178915" cy="1789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1BA6C3-F15D-4EF0-B59B-3E26BDC9DF52}">
      <dsp:nvSpPr>
        <dsp:cNvPr id="0" name=""/>
        <dsp:cNvSpPr/>
      </dsp:nvSpPr>
      <dsp:spPr>
        <a:xfrm rot="5400000">
          <a:off x="1376065" y="3006445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5A5EA7D-80F9-47C7-88A0-51F5FFD22853}">
      <dsp:nvSpPr>
        <dsp:cNvPr id="0" name=""/>
        <dsp:cNvSpPr/>
      </dsp:nvSpPr>
      <dsp:spPr>
        <a:xfrm>
          <a:off x="1270699" y="3320271"/>
          <a:ext cx="948253" cy="8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Dezember 2020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Gesprächs-foren</a:t>
          </a:r>
        </a:p>
      </dsp:txBody>
      <dsp:txXfrm>
        <a:off x="1270699" y="3320271"/>
        <a:ext cx="948253" cy="831200"/>
      </dsp:txXfrm>
    </dsp:sp>
    <dsp:sp modelId="{5C71C0EC-F778-4438-AF95-A48921081E01}">
      <dsp:nvSpPr>
        <dsp:cNvPr id="0" name=""/>
        <dsp:cNvSpPr/>
      </dsp:nvSpPr>
      <dsp:spPr>
        <a:xfrm>
          <a:off x="2040037" y="2929118"/>
          <a:ext cx="178915" cy="1789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F74526D-B30C-4B71-92C7-9752F9500562}">
      <dsp:nvSpPr>
        <dsp:cNvPr id="0" name=""/>
        <dsp:cNvSpPr/>
      </dsp:nvSpPr>
      <dsp:spPr>
        <a:xfrm rot="5400000">
          <a:off x="2536913" y="2719192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39A9A31-BC4C-490D-B9F9-7A730A94FEB1}">
      <dsp:nvSpPr>
        <dsp:cNvPr id="0" name=""/>
        <dsp:cNvSpPr/>
      </dsp:nvSpPr>
      <dsp:spPr>
        <a:xfrm>
          <a:off x="2431546" y="3033018"/>
          <a:ext cx="948253" cy="8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Januar - Feburar 2021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erste Ergebnisse </a:t>
          </a:r>
        </a:p>
      </dsp:txBody>
      <dsp:txXfrm>
        <a:off x="2431546" y="3033018"/>
        <a:ext cx="948253" cy="831200"/>
      </dsp:txXfrm>
    </dsp:sp>
    <dsp:sp modelId="{20181018-884B-4BF8-BE2D-1C0C93B4DD87}">
      <dsp:nvSpPr>
        <dsp:cNvPr id="0" name=""/>
        <dsp:cNvSpPr/>
      </dsp:nvSpPr>
      <dsp:spPr>
        <a:xfrm>
          <a:off x="3200884" y="2641865"/>
          <a:ext cx="178915" cy="1789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10B5E46-02C5-47EB-A668-3C0BDCB5B24A}">
      <dsp:nvSpPr>
        <dsp:cNvPr id="0" name=""/>
        <dsp:cNvSpPr/>
      </dsp:nvSpPr>
      <dsp:spPr>
        <a:xfrm rot="5400000">
          <a:off x="3697761" y="2431939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FC9C964-325B-4BA2-AF3E-7397A22BFAE8}">
      <dsp:nvSpPr>
        <dsp:cNvPr id="0" name=""/>
        <dsp:cNvSpPr/>
      </dsp:nvSpPr>
      <dsp:spPr>
        <a:xfrm>
          <a:off x="3592394" y="2745765"/>
          <a:ext cx="948253" cy="8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März 2021  DV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Entscheidung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1 oder 2 Pfarreien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b="0" kern="1200"/>
        </a:p>
      </dsp:txBody>
      <dsp:txXfrm>
        <a:off x="3592394" y="2745765"/>
        <a:ext cx="948253" cy="831200"/>
      </dsp:txXfrm>
    </dsp:sp>
    <dsp:sp modelId="{F01E558C-E3E1-439F-9CCB-3517036E78AC}">
      <dsp:nvSpPr>
        <dsp:cNvPr id="0" name=""/>
        <dsp:cNvSpPr/>
      </dsp:nvSpPr>
      <dsp:spPr>
        <a:xfrm>
          <a:off x="4361732" y="2354612"/>
          <a:ext cx="178915" cy="1789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F18009C-EA0E-4D08-AF83-6C948370ACEC}">
      <dsp:nvSpPr>
        <dsp:cNvPr id="0" name=""/>
        <dsp:cNvSpPr/>
      </dsp:nvSpPr>
      <dsp:spPr>
        <a:xfrm rot="5400000">
          <a:off x="4858609" y="2144686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A1BF15F-90E3-432B-B9BB-9B607E4DABF9}">
      <dsp:nvSpPr>
        <dsp:cNvPr id="0" name=""/>
        <dsp:cNvSpPr/>
      </dsp:nvSpPr>
      <dsp:spPr>
        <a:xfrm>
          <a:off x="4753242" y="2458512"/>
          <a:ext cx="948253" cy="8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April - Mai 2021 Gespräche in den Gemeinden und zukünftigen Pastoralen Einheiten</a:t>
          </a:r>
        </a:p>
      </dsp:txBody>
      <dsp:txXfrm>
        <a:off x="4753242" y="2458512"/>
        <a:ext cx="948253" cy="831200"/>
      </dsp:txXfrm>
    </dsp:sp>
    <dsp:sp modelId="{5ACE7214-BFC1-4DBD-9EA1-AB11D484FBC3}">
      <dsp:nvSpPr>
        <dsp:cNvPr id="0" name=""/>
        <dsp:cNvSpPr/>
      </dsp:nvSpPr>
      <dsp:spPr>
        <a:xfrm>
          <a:off x="5522580" y="2067359"/>
          <a:ext cx="178915" cy="1789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82491C6-E511-4A9C-BC60-231D3541166B}">
      <dsp:nvSpPr>
        <dsp:cNvPr id="0" name=""/>
        <dsp:cNvSpPr/>
      </dsp:nvSpPr>
      <dsp:spPr>
        <a:xfrm rot="5400000">
          <a:off x="6019457" y="1857434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C36103-B916-47C0-BD11-3407A31EA1B7}">
      <dsp:nvSpPr>
        <dsp:cNvPr id="0" name=""/>
        <dsp:cNvSpPr/>
      </dsp:nvSpPr>
      <dsp:spPr>
        <a:xfrm>
          <a:off x="5914090" y="2171259"/>
          <a:ext cx="948253" cy="8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Juni 2021 DV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Konzeptentwurf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Etwas Besonderes</a:t>
          </a:r>
        </a:p>
      </dsp:txBody>
      <dsp:txXfrm>
        <a:off x="5914090" y="2171259"/>
        <a:ext cx="948253" cy="831200"/>
      </dsp:txXfrm>
    </dsp:sp>
    <dsp:sp modelId="{F7C3C964-8B51-43AF-BB67-5C2E4F4537CC}">
      <dsp:nvSpPr>
        <dsp:cNvPr id="0" name=""/>
        <dsp:cNvSpPr/>
      </dsp:nvSpPr>
      <dsp:spPr>
        <a:xfrm>
          <a:off x="6683428" y="1780106"/>
          <a:ext cx="178915" cy="1789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4E36496-2AB2-44AF-AFC7-A053C0858908}">
      <dsp:nvSpPr>
        <dsp:cNvPr id="0" name=""/>
        <dsp:cNvSpPr/>
      </dsp:nvSpPr>
      <dsp:spPr>
        <a:xfrm rot="5400000">
          <a:off x="7180305" y="1570181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AB8F503-CF86-40D5-9270-2A3DB7EFF2B7}">
      <dsp:nvSpPr>
        <dsp:cNvPr id="0" name=""/>
        <dsp:cNvSpPr/>
      </dsp:nvSpPr>
      <dsp:spPr>
        <a:xfrm>
          <a:off x="7074938" y="1884006"/>
          <a:ext cx="948253" cy="8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Juli - August 2021 </a:t>
          </a:r>
        </a:p>
      </dsp:txBody>
      <dsp:txXfrm>
        <a:off x="7074938" y="1884006"/>
        <a:ext cx="948253" cy="831200"/>
      </dsp:txXfrm>
    </dsp:sp>
    <dsp:sp modelId="{887B1D51-96A9-4DC7-A094-B38FAEE61B86}">
      <dsp:nvSpPr>
        <dsp:cNvPr id="0" name=""/>
        <dsp:cNvSpPr/>
      </dsp:nvSpPr>
      <dsp:spPr>
        <a:xfrm>
          <a:off x="7844276" y="1492853"/>
          <a:ext cx="178915" cy="1789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180EC36-7F04-4D70-99DC-16C0386E993B}">
      <dsp:nvSpPr>
        <dsp:cNvPr id="0" name=""/>
        <dsp:cNvSpPr/>
      </dsp:nvSpPr>
      <dsp:spPr>
        <a:xfrm rot="5400000">
          <a:off x="8341153" y="1298280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098B138-C8D7-4B72-9BE3-A24382BB7403}">
      <dsp:nvSpPr>
        <dsp:cNvPr id="0" name=""/>
        <dsp:cNvSpPr/>
      </dsp:nvSpPr>
      <dsp:spPr>
        <a:xfrm>
          <a:off x="8203242" y="1627458"/>
          <a:ext cx="948253" cy="800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 dirty="0"/>
            <a:t>September 2021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 dirty="0" err="1" smtClean="0"/>
            <a:t>Konzeptent</a:t>
          </a:r>
          <a:r>
            <a:rPr lang="de-DE" sz="1200" b="0" kern="1200" dirty="0" smtClean="0"/>
            <a:t>-wurf</a:t>
          </a:r>
          <a:endParaRPr lang="de-DE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 dirty="0"/>
            <a:t>Beratung in den Gemeinden und Gremien</a:t>
          </a:r>
        </a:p>
      </dsp:txBody>
      <dsp:txXfrm>
        <a:off x="8203242" y="1627458"/>
        <a:ext cx="948253" cy="800495"/>
      </dsp:txXfrm>
    </dsp:sp>
    <dsp:sp modelId="{E2D55270-0755-4EE0-B2CB-CB18628E6F9D}">
      <dsp:nvSpPr>
        <dsp:cNvPr id="0" name=""/>
        <dsp:cNvSpPr/>
      </dsp:nvSpPr>
      <dsp:spPr>
        <a:xfrm>
          <a:off x="9005124" y="1220953"/>
          <a:ext cx="178915" cy="1789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ED16FAA-4033-4D40-9428-C7337BF5662E}">
      <dsp:nvSpPr>
        <dsp:cNvPr id="0" name=""/>
        <dsp:cNvSpPr/>
      </dsp:nvSpPr>
      <dsp:spPr>
        <a:xfrm rot="5400000">
          <a:off x="9502001" y="1011027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8D78FCF-8249-49EF-8503-589A965D13F2}">
      <dsp:nvSpPr>
        <dsp:cNvPr id="0" name=""/>
        <dsp:cNvSpPr/>
      </dsp:nvSpPr>
      <dsp:spPr>
        <a:xfrm>
          <a:off x="9396634" y="1324853"/>
          <a:ext cx="948253" cy="8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Oktober 2021</a:t>
          </a:r>
        </a:p>
      </dsp:txBody>
      <dsp:txXfrm>
        <a:off x="9396634" y="1324853"/>
        <a:ext cx="948253" cy="831200"/>
      </dsp:txXfrm>
    </dsp:sp>
    <dsp:sp modelId="{64310D6B-A6B7-43A8-93A1-FFE0FD04AD26}">
      <dsp:nvSpPr>
        <dsp:cNvPr id="0" name=""/>
        <dsp:cNvSpPr/>
      </dsp:nvSpPr>
      <dsp:spPr>
        <a:xfrm>
          <a:off x="10165972" y="933700"/>
          <a:ext cx="178915" cy="17891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A9A00F-B056-446A-84C0-7B58E5E5090E}">
      <dsp:nvSpPr>
        <dsp:cNvPr id="0" name=""/>
        <dsp:cNvSpPr/>
      </dsp:nvSpPr>
      <dsp:spPr>
        <a:xfrm rot="5400000">
          <a:off x="10662849" y="723774"/>
          <a:ext cx="631223" cy="10503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05F64DD-14FE-437D-8424-ABE96D3233E4}">
      <dsp:nvSpPr>
        <dsp:cNvPr id="0" name=""/>
        <dsp:cNvSpPr/>
      </dsp:nvSpPr>
      <dsp:spPr>
        <a:xfrm>
          <a:off x="10557482" y="1037600"/>
          <a:ext cx="948253" cy="8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/>
            <a:t>November 2021 Endgültige Verabschie-dung Abgabe des Konzeptes</a:t>
          </a:r>
        </a:p>
      </dsp:txBody>
      <dsp:txXfrm>
        <a:off x="10557482" y="1037600"/>
        <a:ext cx="948253" cy="831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5BA1A-8079-4238-AE55-71F2A3AB0E22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B9AA9-0021-40DF-A163-88B71DC7E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087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9AA9-0021-40DF-A163-88B71DC7EE0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66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9AA9-0021-40DF-A163-88B71DC7EE0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8220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9AA9-0021-40DF-A163-88B71DC7EE0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7318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9AA9-0021-40DF-A163-88B71DC7EE0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4166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9AA9-0021-40DF-A163-88B71DC7EE0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711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9AA9-0021-40DF-A163-88B71DC7EE0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689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9AA9-0021-40DF-A163-88B71DC7EE0D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987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8826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740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1409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696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4687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553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5686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456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33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3596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437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496CF-B85B-447F-8F1F-A098693BAC55}" type="datetimeFigureOut">
              <a:rPr lang="de-DE" smtClean="0"/>
              <a:t>26.11.2020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FA25B-ED49-4D56-BA5A-49433569A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534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dekanat.seligenstadt@bistum-mainz.de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  <p:pic>
        <p:nvPicPr>
          <p:cNvPr id="4" name="Grafik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25" y="877742"/>
            <a:ext cx="9294730" cy="3846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687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4294967295"/>
          </p:nvPr>
        </p:nvSpPr>
        <p:spPr>
          <a:xfrm>
            <a:off x="886691" y="203344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dirty="0" smtClean="0">
                <a:solidFill>
                  <a:schemeClr val="tx2"/>
                </a:solidFill>
              </a:rPr>
              <a:t>Was bedeutet „Pastoraler Weg“?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 smtClean="0"/>
              <a:t>Der „Pastorale Weg“ bezeichnet die Weiterentwicklung und Erneuerung der Kirche im Bistum Mainz.</a:t>
            </a:r>
          </a:p>
          <a:p>
            <a:pPr marL="0" indent="0" algn="ctr">
              <a:buNone/>
            </a:pPr>
            <a:r>
              <a:rPr lang="de-DE" dirty="0" smtClean="0"/>
              <a:t>Er betrifft sowohl die geistliche als auch die organisatorische Ebene. Dieser Prozess steht unter dem Motto:</a:t>
            </a:r>
          </a:p>
          <a:p>
            <a:pPr marL="0" indent="0" algn="ctr">
              <a:buNone/>
            </a:pPr>
            <a:r>
              <a:rPr lang="de-DE" sz="3600" dirty="0" smtClean="0">
                <a:solidFill>
                  <a:schemeClr val="tx2"/>
                </a:solidFill>
              </a:rPr>
              <a:t>„Eine Kirche, die teilt“.</a:t>
            </a:r>
            <a:endParaRPr lang="de-DE" sz="36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de-DE" dirty="0" smtClean="0"/>
          </a:p>
        </p:txBody>
      </p:sp>
      <p:pic>
        <p:nvPicPr>
          <p:cNvPr id="4" name="Grafik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852" y="365125"/>
            <a:ext cx="4795565" cy="1490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311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  <p:pic>
        <p:nvPicPr>
          <p:cNvPr id="4" name="Grafik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852" y="365125"/>
            <a:ext cx="4795565" cy="14902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bgerundetes Rechteck 1"/>
          <p:cNvSpPr/>
          <p:nvPr/>
        </p:nvSpPr>
        <p:spPr>
          <a:xfrm>
            <a:off x="921327" y="2445325"/>
            <a:ext cx="2964873" cy="14478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Leben teilen</a:t>
            </a:r>
            <a:endParaRPr lang="de-DE" sz="2400" b="1" dirty="0"/>
          </a:p>
        </p:txBody>
      </p:sp>
      <p:sp>
        <p:nvSpPr>
          <p:cNvPr id="3" name="Abgerundetes Rechteck 2"/>
          <p:cNvSpPr/>
          <p:nvPr/>
        </p:nvSpPr>
        <p:spPr>
          <a:xfrm>
            <a:off x="7914508" y="2367897"/>
            <a:ext cx="3231670" cy="152523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Glauben teilen</a:t>
            </a:r>
            <a:endParaRPr lang="de-DE" sz="2400" b="1" dirty="0"/>
          </a:p>
        </p:txBody>
      </p:sp>
      <p:sp>
        <p:nvSpPr>
          <p:cNvPr id="7" name="Abgerundetes Rechteck 6"/>
          <p:cNvSpPr/>
          <p:nvPr/>
        </p:nvSpPr>
        <p:spPr>
          <a:xfrm>
            <a:off x="8028904" y="4435399"/>
            <a:ext cx="3117274" cy="14547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Ressourcen teilen</a:t>
            </a:r>
            <a:endParaRPr lang="de-DE" sz="2400" b="1" dirty="0"/>
          </a:p>
        </p:txBody>
      </p:sp>
      <p:sp>
        <p:nvSpPr>
          <p:cNvPr id="8" name="Abgerundetes Rechteck 7"/>
          <p:cNvSpPr/>
          <p:nvPr/>
        </p:nvSpPr>
        <p:spPr>
          <a:xfrm>
            <a:off x="838200" y="4492912"/>
            <a:ext cx="3048000" cy="13242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Verantwortung teilen</a:t>
            </a:r>
            <a:endParaRPr lang="de-DE" sz="2400" b="1" dirty="0"/>
          </a:p>
        </p:txBody>
      </p:sp>
      <p:sp>
        <p:nvSpPr>
          <p:cNvPr id="10" name="Kreuz 9"/>
          <p:cNvSpPr/>
          <p:nvPr/>
        </p:nvSpPr>
        <p:spPr>
          <a:xfrm>
            <a:off x="4821383" y="2687782"/>
            <a:ext cx="2549236" cy="2952964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Eine Kirche, die </a:t>
            </a:r>
          </a:p>
          <a:p>
            <a:pPr algn="ctr"/>
            <a:r>
              <a:rPr lang="de-DE" sz="2400" b="1" dirty="0" smtClean="0"/>
              <a:t>teilt!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1348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14"/>
          <p:cNvSpPr>
            <a:spLocks noGrp="1"/>
          </p:cNvSpPr>
          <p:nvPr>
            <p:ph sz="half" idx="4294967295"/>
          </p:nvPr>
        </p:nvSpPr>
        <p:spPr>
          <a:xfrm>
            <a:off x="0" y="1825625"/>
            <a:ext cx="5181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 smtClean="0"/>
              <a:t>   </a:t>
            </a:r>
            <a:r>
              <a:rPr lang="de-DE" sz="3200" b="1" dirty="0" smtClean="0">
                <a:solidFill>
                  <a:schemeClr val="tx2"/>
                </a:solidFill>
              </a:rPr>
              <a:t>„Eine Kirche, die teilt…“</a:t>
            </a:r>
            <a:endParaRPr lang="de-DE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de-DE" dirty="0" smtClean="0"/>
              <a:t>  Was bedeutet dies für das   Dekanat Seligenstadt?</a:t>
            </a:r>
            <a:endParaRPr lang="de-DE" dirty="0"/>
          </a:p>
        </p:txBody>
      </p:sp>
      <p:pic>
        <p:nvPicPr>
          <p:cNvPr id="6" name="Bildplatzhalter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r="3604"/>
          <a:stretch>
            <a:fillRect/>
          </a:stretch>
        </p:blipFill>
        <p:spPr>
          <a:xfrm>
            <a:off x="4841298" y="194541"/>
            <a:ext cx="6962775" cy="648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9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2"/>
                </a:solidFill>
              </a:rPr>
              <a:t>Zahlen und Fakten</a:t>
            </a:r>
            <a:endParaRPr lang="de-DE" dirty="0">
              <a:solidFill>
                <a:schemeClr val="tx2"/>
              </a:solidFill>
            </a:endParaRPr>
          </a:p>
        </p:txBody>
      </p:sp>
      <p:pic>
        <p:nvPicPr>
          <p:cNvPr id="27" name="Bildplatzhalter 26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r="3604"/>
          <a:stretch>
            <a:fillRect/>
          </a:stretch>
        </p:blipFill>
        <p:spPr>
          <a:xfrm>
            <a:off x="4772025" y="457200"/>
            <a:ext cx="6962775" cy="6483350"/>
          </a:xfrm>
        </p:spPr>
      </p:pic>
      <p:sp>
        <p:nvSpPr>
          <p:cNvPr id="3" name="Inhaltsplatzhalter 2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sz="1800" b="1" dirty="0" smtClean="0"/>
              <a:t>Katholikenzahl</a:t>
            </a:r>
          </a:p>
          <a:p>
            <a:pPr marL="0" indent="0">
              <a:buNone/>
            </a:pPr>
            <a:r>
              <a:rPr lang="de-DE" sz="1800" dirty="0" smtClean="0"/>
              <a:t>Aktuell:   	28035</a:t>
            </a:r>
          </a:p>
          <a:p>
            <a:pPr marL="0" indent="0">
              <a:buNone/>
            </a:pPr>
            <a:r>
              <a:rPr lang="de-DE" sz="1800" dirty="0" smtClean="0"/>
              <a:t>2030: ca. 22000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sz="1800" b="1" dirty="0" smtClean="0"/>
              <a:t>Hauptamtliche Mitarbeiterinnen</a:t>
            </a:r>
          </a:p>
          <a:p>
            <a:pPr marL="0" indent="0">
              <a:buNone/>
            </a:pPr>
            <a:r>
              <a:rPr lang="de-DE" sz="1800" b="1" dirty="0" smtClean="0"/>
              <a:t>und Mitarbeiter</a:t>
            </a:r>
          </a:p>
          <a:p>
            <a:pPr marL="0" indent="0">
              <a:buNone/>
            </a:pPr>
            <a:r>
              <a:rPr lang="de-DE" sz="1800" dirty="0" smtClean="0"/>
              <a:t>Aktuell:    14.75 Stellen</a:t>
            </a:r>
          </a:p>
          <a:p>
            <a:pPr marL="0" indent="0">
              <a:buNone/>
            </a:pPr>
            <a:r>
              <a:rPr lang="de-DE" sz="1800" dirty="0" smtClean="0"/>
              <a:t>2030: 	   8.6 Stellen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65192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2"/>
                </a:solidFill>
              </a:rPr>
              <a:t>Zahlen und Fakten</a:t>
            </a:r>
            <a:endParaRPr lang="de-DE" dirty="0">
              <a:solidFill>
                <a:schemeClr val="tx2"/>
              </a:solidFill>
            </a:endParaRPr>
          </a:p>
        </p:txBody>
      </p:sp>
      <p:pic>
        <p:nvPicPr>
          <p:cNvPr id="27" name="Bildplatzhalter 26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r="3604"/>
          <a:stretch>
            <a:fillRect/>
          </a:stretch>
        </p:blipFill>
        <p:spPr>
          <a:xfrm>
            <a:off x="4772025" y="457200"/>
            <a:ext cx="6962775" cy="6483350"/>
          </a:xfrm>
        </p:spPr>
      </p:pic>
      <p:sp>
        <p:nvSpPr>
          <p:cNvPr id="3" name="Inhaltsplatzhalter 2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sz="2000" b="1" dirty="0" smtClean="0"/>
              <a:t>Anzahl der Pfarreien</a:t>
            </a:r>
          </a:p>
          <a:p>
            <a:pPr marL="0" indent="0">
              <a:buNone/>
            </a:pPr>
            <a:endParaRPr lang="de-DE" sz="2000" b="1" dirty="0" smtClean="0"/>
          </a:p>
          <a:p>
            <a:pPr marL="0" indent="0">
              <a:buNone/>
            </a:pPr>
            <a:r>
              <a:rPr lang="de-DE" sz="2000" dirty="0" smtClean="0"/>
              <a:t>Aktuell:     10 Pfarreien</a:t>
            </a:r>
          </a:p>
          <a:p>
            <a:pPr marL="0" indent="0">
              <a:buNone/>
            </a:pPr>
            <a:r>
              <a:rPr lang="de-DE" sz="2000" dirty="0" smtClean="0"/>
              <a:t>Zukünftig: 1 oder 2 Pfarreien</a:t>
            </a:r>
          </a:p>
        </p:txBody>
      </p:sp>
    </p:spTree>
    <p:extLst>
      <p:ext uri="{BB962C8B-B14F-4D97-AF65-F5344CB8AC3E}">
        <p14:creationId xmlns:p14="http://schemas.microsoft.com/office/powerpoint/2010/main" val="289421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Kirche und Gesellschaft verändern sich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de-DE" sz="3200" dirty="0" smtClean="0"/>
              <a:t>Sie können diese Veränderung mitgestalten!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232" y="1968278"/>
            <a:ext cx="3907536" cy="4066032"/>
          </a:xfrm>
        </p:spPr>
      </p:pic>
    </p:spTree>
    <p:extLst>
      <p:ext uri="{BB962C8B-B14F-4D97-AF65-F5344CB8AC3E}">
        <p14:creationId xmlns:p14="http://schemas.microsoft.com/office/powerpoint/2010/main" val="261393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Kirche und Gesellschaft verändern sich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de-DE" sz="3200" dirty="0" smtClean="0"/>
              <a:t>Sie können diese Veränderung mitgestalten!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sz="3200" dirty="0" smtClean="0"/>
              <a:t>Dazu einige grundlegende Informationen: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232" y="1968278"/>
            <a:ext cx="3907536" cy="4066032"/>
          </a:xfrm>
        </p:spPr>
      </p:pic>
    </p:spTree>
    <p:extLst>
      <p:ext uri="{BB962C8B-B14F-4D97-AF65-F5344CB8AC3E}">
        <p14:creationId xmlns:p14="http://schemas.microsoft.com/office/powerpoint/2010/main" val="10361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Pfarrei neu denken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3600" dirty="0" smtClean="0">
                <a:solidFill>
                  <a:srgbClr val="FF0000"/>
                </a:solidFill>
              </a:rPr>
              <a:t>Pfarrei heute ≠ Pfarrei in der Zukunft</a:t>
            </a:r>
          </a:p>
          <a:p>
            <a:pPr marL="0" indent="0" algn="ctr">
              <a:buNone/>
            </a:pPr>
            <a:endParaRPr lang="de-DE" sz="3600" dirty="0"/>
          </a:p>
          <a:p>
            <a:pPr marL="0" indent="0" algn="ctr">
              <a:buNone/>
            </a:pP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63943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Pfarrei neu denken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3600" dirty="0" smtClean="0">
                <a:solidFill>
                  <a:srgbClr val="FF0000"/>
                </a:solidFill>
              </a:rPr>
              <a:t>Pfarrei heute ≠ Pfarrei in der Zukunft</a:t>
            </a:r>
          </a:p>
          <a:p>
            <a:pPr marL="0" indent="0" algn="ctr">
              <a:buNone/>
            </a:pPr>
            <a:endParaRPr lang="de-DE" sz="36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de-DE" sz="3600" dirty="0" smtClean="0"/>
              <a:t>Kirche ist dann lebendig und zukunftsfähig, wenn Pfarrei ganz neu gedacht wird.</a:t>
            </a:r>
          </a:p>
          <a:p>
            <a:pPr marL="0" indent="0" algn="ctr">
              <a:buNone/>
            </a:pPr>
            <a:r>
              <a:rPr lang="de-DE" sz="3600" dirty="0" smtClean="0"/>
              <a:t>Es gilt mit einem weiten Blick die Vielfalt der Orte der Kirche wahrzunehmen und als eine </a:t>
            </a:r>
            <a:r>
              <a:rPr lang="de-DE" sz="3600" dirty="0" smtClean="0">
                <a:solidFill>
                  <a:srgbClr val="FF0000"/>
                </a:solidFill>
              </a:rPr>
              <a:t>vernetzte</a:t>
            </a:r>
            <a:r>
              <a:rPr lang="de-DE" sz="3600" dirty="0" smtClean="0"/>
              <a:t> Gemeinschaft zu gestalten.</a:t>
            </a:r>
            <a:endParaRPr lang="de-DE" sz="3600" dirty="0"/>
          </a:p>
          <a:p>
            <a:pPr marL="0" indent="0" algn="ctr">
              <a:buNone/>
            </a:pP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51862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Pfarrei neu denken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3600" dirty="0" smtClean="0">
                <a:solidFill>
                  <a:srgbClr val="FF0000"/>
                </a:solidFill>
              </a:rPr>
              <a:t>Pfarrei heute ≠ Pfarrei in der Zukunft</a:t>
            </a:r>
          </a:p>
          <a:p>
            <a:pPr marL="0" indent="0" algn="ctr">
              <a:buNone/>
            </a:pPr>
            <a:endParaRPr lang="de-DE" sz="3200" dirty="0"/>
          </a:p>
          <a:p>
            <a:pPr marL="0" indent="0" algn="ctr">
              <a:buNone/>
            </a:pPr>
            <a:r>
              <a:rPr lang="de-DE" sz="3600" dirty="0" smtClean="0"/>
              <a:t>Die Pfarrei der Zukunft wird sich deutlich von unseren jetzigen Pfarreien </a:t>
            </a:r>
            <a:r>
              <a:rPr lang="de-DE" sz="3600" dirty="0" smtClean="0">
                <a:solidFill>
                  <a:srgbClr val="C00000"/>
                </a:solidFill>
              </a:rPr>
              <a:t>unterscheiden</a:t>
            </a:r>
            <a:r>
              <a:rPr lang="de-DE" sz="3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45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Pfarrei neu denken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dirty="0" smtClean="0"/>
              <a:t>Einige Begriffserklärungen:</a:t>
            </a:r>
          </a:p>
          <a:p>
            <a:pPr marL="0" indent="0">
              <a:buNone/>
            </a:pPr>
            <a:endParaRPr lang="de-DE" sz="3600" dirty="0" smtClean="0"/>
          </a:p>
          <a:p>
            <a:pPr marL="0" indent="0">
              <a:buNone/>
            </a:pPr>
            <a:r>
              <a:rPr lang="de-DE" sz="3600" dirty="0" smtClean="0"/>
              <a:t>Die </a:t>
            </a:r>
            <a:r>
              <a:rPr lang="de-DE" sz="3600" dirty="0" smtClean="0">
                <a:solidFill>
                  <a:srgbClr val="FF0000"/>
                </a:solidFill>
              </a:rPr>
              <a:t>Pfarrei der Zukunft </a:t>
            </a:r>
            <a:r>
              <a:rPr lang="de-DE" sz="3600" dirty="0" smtClean="0"/>
              <a:t>ist ein </a:t>
            </a:r>
            <a:r>
              <a:rPr lang="de-DE" sz="3600" dirty="0" smtClean="0">
                <a:solidFill>
                  <a:srgbClr val="FF0000"/>
                </a:solidFill>
              </a:rPr>
              <a:t>Netzwerk</a:t>
            </a:r>
            <a:r>
              <a:rPr lang="de-DE" sz="3600" dirty="0" smtClean="0"/>
              <a:t>, in dem die einzelnen Gemeinden, die Seelsorgerinnen und Seelsorger, die Räte, Gremien und Gruppen sich unterstützen und ergänzen.</a:t>
            </a:r>
          </a:p>
          <a:p>
            <a:pPr marL="0" indent="0">
              <a:buNone/>
            </a:pPr>
            <a:endParaRPr lang="de-DE" sz="3600" dirty="0" smtClean="0"/>
          </a:p>
        </p:txBody>
      </p:sp>
    </p:spTree>
    <p:extLst>
      <p:ext uri="{BB962C8B-B14F-4D97-AF65-F5344CB8AC3E}">
        <p14:creationId xmlns:p14="http://schemas.microsoft.com/office/powerpoint/2010/main" val="31644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Pfarrei neu denken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dirty="0" smtClean="0"/>
              <a:t>Einige Begriffserklärungen:</a:t>
            </a:r>
          </a:p>
          <a:p>
            <a:pPr marL="0" indent="0">
              <a:buNone/>
            </a:pPr>
            <a:endParaRPr lang="de-DE" sz="3600" dirty="0" smtClean="0"/>
          </a:p>
          <a:p>
            <a:pPr marL="0" indent="0">
              <a:buNone/>
            </a:pPr>
            <a:r>
              <a:rPr lang="de-DE" sz="3600" dirty="0" smtClean="0"/>
              <a:t>Die heutigen Pfarreien werden zu </a:t>
            </a:r>
            <a:r>
              <a:rPr lang="de-DE" sz="3600" dirty="0" smtClean="0">
                <a:solidFill>
                  <a:srgbClr val="FF0000"/>
                </a:solidFill>
              </a:rPr>
              <a:t>Gemeinden</a:t>
            </a:r>
            <a:r>
              <a:rPr lang="de-DE" sz="3600" dirty="0" smtClean="0"/>
              <a:t>, in denen das kirchliche Leben vor Ort gestaltet wird.</a:t>
            </a:r>
          </a:p>
          <a:p>
            <a:pPr marL="0" indent="0">
              <a:buNone/>
            </a:pPr>
            <a:endParaRPr lang="de-DE" sz="3600" dirty="0" smtClean="0"/>
          </a:p>
        </p:txBody>
      </p:sp>
    </p:spTree>
    <p:extLst>
      <p:ext uri="{BB962C8B-B14F-4D97-AF65-F5344CB8AC3E}">
        <p14:creationId xmlns:p14="http://schemas.microsoft.com/office/powerpoint/2010/main" val="399938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Pfarrei neu denken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dirty="0" smtClean="0"/>
              <a:t>Einige Begriffserklärungen:</a:t>
            </a:r>
          </a:p>
          <a:p>
            <a:pPr marL="0" indent="0">
              <a:buNone/>
            </a:pPr>
            <a:endParaRPr lang="de-DE" sz="3600" dirty="0" smtClean="0"/>
          </a:p>
          <a:p>
            <a:pPr marL="0" indent="0">
              <a:buNone/>
            </a:pPr>
            <a:r>
              <a:rPr lang="de-DE" sz="3600" dirty="0" smtClean="0"/>
              <a:t>Daneben gibt es noch andere </a:t>
            </a:r>
            <a:r>
              <a:rPr lang="de-DE" sz="3600" dirty="0" smtClean="0">
                <a:solidFill>
                  <a:srgbClr val="FF0000"/>
                </a:solidFill>
              </a:rPr>
              <a:t>Kirchorte</a:t>
            </a:r>
            <a:r>
              <a:rPr lang="de-DE" sz="3600" dirty="0" smtClean="0"/>
              <a:t>, </a:t>
            </a:r>
          </a:p>
          <a:p>
            <a:pPr marL="0" indent="0">
              <a:buNone/>
            </a:pPr>
            <a:r>
              <a:rPr lang="de-DE" sz="3600" dirty="0" smtClean="0"/>
              <a:t>z.B. katholische Kita, katholische Öffentliche Bücherei, Altenheime, Krankenhäuser, Caritas-Beratungsstellen,…</a:t>
            </a:r>
          </a:p>
          <a:p>
            <a:pPr marL="0" indent="0">
              <a:buNone/>
            </a:pPr>
            <a:endParaRPr lang="de-DE" sz="3600" dirty="0" smtClean="0"/>
          </a:p>
        </p:txBody>
      </p:sp>
    </p:spTree>
    <p:extLst>
      <p:ext uri="{BB962C8B-B14F-4D97-AF65-F5344CB8AC3E}">
        <p14:creationId xmlns:p14="http://schemas.microsoft.com/office/powerpoint/2010/main" val="37487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Pfarrei neu denken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3600" dirty="0" smtClean="0">
                <a:solidFill>
                  <a:srgbClr val="FF0000"/>
                </a:solidFill>
              </a:rPr>
              <a:t>Pfarrei heute ≠ Pfarrei in der Zukunft</a:t>
            </a:r>
          </a:p>
          <a:p>
            <a:pPr marL="0" indent="0" algn="ctr">
              <a:buNone/>
            </a:pPr>
            <a:r>
              <a:rPr lang="de-DE" sz="3600" dirty="0" smtClean="0">
                <a:solidFill>
                  <a:srgbClr val="FF0000"/>
                </a:solidFill>
              </a:rPr>
              <a:t>Die Pfarrei der Zukunft ist bunt. </a:t>
            </a:r>
          </a:p>
          <a:p>
            <a:pPr marL="0" indent="0" algn="ctr">
              <a:buNone/>
            </a:pPr>
            <a:endParaRPr lang="de-DE" sz="3600" dirty="0" smtClean="0"/>
          </a:p>
          <a:p>
            <a:pPr marL="0" indent="0" algn="ctr">
              <a:buNone/>
            </a:pPr>
            <a:r>
              <a:rPr lang="de-DE" sz="3600" dirty="0" smtClean="0"/>
              <a:t>Es entsteht ein Bild lebendiger Orte, z.B.:</a:t>
            </a:r>
          </a:p>
          <a:p>
            <a:pPr marL="0" indent="0" algn="ctr">
              <a:buNone/>
            </a:pPr>
            <a:r>
              <a:rPr lang="de-DE" sz="3600" dirty="0" smtClean="0"/>
              <a:t>Gottesdienstgemeinde, Kinder- und Jugendgruppen, Erwachsene in unterschiedlichen Lebenssituationen, Hauskreise, Krankenhäuser, Beratungsstellen, …</a:t>
            </a:r>
            <a:endParaRPr lang="de-DE" sz="3600" dirty="0"/>
          </a:p>
          <a:p>
            <a:pPr marL="0" indent="0" algn="ctr">
              <a:buNone/>
            </a:pP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83828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Pfarrei neu denken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sz="3600" dirty="0" smtClean="0">
                <a:solidFill>
                  <a:srgbClr val="FF0000"/>
                </a:solidFill>
              </a:rPr>
              <a:t>Die Zusammenarbeit in einer größeren Pfarrei hat viele Chancen:</a:t>
            </a:r>
          </a:p>
          <a:p>
            <a:r>
              <a:rPr lang="de-DE" sz="2400" dirty="0" smtClean="0"/>
              <a:t>Gemeinden und Kirchorte ermöglichen weiterhin Gemeinschaften im Glauben vor Ort.</a:t>
            </a:r>
          </a:p>
          <a:p>
            <a:r>
              <a:rPr lang="de-DE" sz="2400" dirty="0" smtClean="0"/>
              <a:t>Aber oft ist es einfach schöner, wenn in Zeiten zurückgehender Mitgliedszahlen, sich mehrere Gemeinden oder Gruppen für einen Gottesdienst oder ein Angebot zusammen tun. </a:t>
            </a:r>
          </a:p>
          <a:p>
            <a:r>
              <a:rPr lang="de-DE" sz="2400" dirty="0" smtClean="0"/>
              <a:t>Nicht jede Gemeinde muss die gleichen Aufgaben stemmen. Absprachen und Schwerpunktbildung entlasten und bereichern.</a:t>
            </a:r>
          </a:p>
          <a:p>
            <a:r>
              <a:rPr lang="de-DE" sz="2400" dirty="0" smtClean="0"/>
              <a:t>In einem größeren Raum kann eine größere Vielfalt an Angeboten entstehen.</a:t>
            </a:r>
            <a:endParaRPr lang="de-DE" sz="2400" dirty="0"/>
          </a:p>
          <a:p>
            <a:pPr marL="0" indent="0" algn="ctr">
              <a:buNone/>
            </a:pP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44530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Über den eigenen Kirchturm hinausschauen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" r="661"/>
          <a:stretch>
            <a:fillRect/>
          </a:stretch>
        </p:blipFill>
        <p:spPr/>
      </p:pic>
      <p:sp>
        <p:nvSpPr>
          <p:cNvPr id="3" name="Inhaltsplatzhalt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de-DE" sz="3600" dirty="0" smtClean="0"/>
          </a:p>
          <a:p>
            <a:pPr marL="0" indent="0" algn="ctr">
              <a:buNone/>
            </a:pPr>
            <a:r>
              <a:rPr lang="de-DE" sz="3600" dirty="0" smtClean="0"/>
              <a:t>Überall, wo wir gemeinsame Anliegen und Ziele haben, stärken uns Zusammenarbeit und Miteinander.</a:t>
            </a:r>
          </a:p>
          <a:p>
            <a:pPr marL="0" indent="0" algn="ctr">
              <a:buNone/>
            </a:pPr>
            <a:r>
              <a:rPr lang="de-DE" sz="3600" dirty="0" smtClean="0"/>
              <a:t>Vernetzung ist dann sinnvoll und erfolgreich, wenn gemeinsam etwas besser geht als allein.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72015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Einige Eckpunkte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3600" b="1" dirty="0" smtClean="0"/>
              <a:t>Pfarrer, Pastoralteam, ehrenamtliche Mitarbeit</a:t>
            </a:r>
          </a:p>
          <a:p>
            <a:r>
              <a:rPr lang="de-DE" sz="3600" dirty="0" smtClean="0"/>
              <a:t>Die Pfarrei wird von einem </a:t>
            </a:r>
            <a:r>
              <a:rPr lang="de-DE" sz="3600" dirty="0" smtClean="0">
                <a:solidFill>
                  <a:srgbClr val="FF0000"/>
                </a:solidFill>
              </a:rPr>
              <a:t>leitenden Pfarrer </a:t>
            </a:r>
            <a:r>
              <a:rPr lang="de-DE" sz="3600" dirty="0" smtClean="0"/>
              <a:t>geleitet.</a:t>
            </a:r>
          </a:p>
          <a:p>
            <a:r>
              <a:rPr lang="de-DE" sz="3600" dirty="0" smtClean="0"/>
              <a:t>Eine </a:t>
            </a:r>
            <a:r>
              <a:rPr lang="de-DE" sz="3600" dirty="0" smtClean="0">
                <a:solidFill>
                  <a:srgbClr val="FF0000"/>
                </a:solidFill>
              </a:rPr>
              <a:t>Verwaltungsleitung</a:t>
            </a:r>
            <a:r>
              <a:rPr lang="de-DE" sz="3600" dirty="0" smtClean="0"/>
              <a:t> wird ihn unterstützen und entlasten.</a:t>
            </a:r>
          </a:p>
          <a:p>
            <a:r>
              <a:rPr lang="de-DE" sz="3600" dirty="0" smtClean="0"/>
              <a:t>Die Hauptamtlichen bilden ein </a:t>
            </a:r>
            <a:r>
              <a:rPr lang="de-DE" sz="3600" dirty="0" smtClean="0">
                <a:solidFill>
                  <a:srgbClr val="FF0000"/>
                </a:solidFill>
              </a:rPr>
              <a:t>Pastoralteam</a:t>
            </a:r>
            <a:r>
              <a:rPr lang="de-DE" sz="3600" dirty="0" smtClean="0"/>
              <a:t>, das sich gegenseitig unterstützt und Schwerpunkte setzt.</a:t>
            </a:r>
          </a:p>
          <a:p>
            <a:r>
              <a:rPr lang="de-DE" sz="3600" dirty="0" smtClean="0">
                <a:solidFill>
                  <a:srgbClr val="FF0000"/>
                </a:solidFill>
              </a:rPr>
              <a:t>Ehrenamtliche Teams </a:t>
            </a:r>
            <a:r>
              <a:rPr lang="de-DE" sz="3600" dirty="0" smtClean="0"/>
              <a:t>übernehmen Verantwortung und gewinnen Gestaltungsmöglichkeiten.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48521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Einige Eckpunkte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3600" b="1" dirty="0" smtClean="0"/>
              <a:t>Pfarrbüro</a:t>
            </a:r>
          </a:p>
          <a:p>
            <a:r>
              <a:rPr lang="de-DE" sz="3600" dirty="0" smtClean="0"/>
              <a:t>Vorgesehen ist ein zentrales Pfarrbüro</a:t>
            </a:r>
          </a:p>
          <a:p>
            <a:r>
              <a:rPr lang="de-DE" sz="3600" dirty="0" smtClean="0"/>
              <a:t>Daneben soll die Erreichbarkeit vor Ort erhalten bleiben.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9732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Einige Eckpunkte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dirty="0" smtClean="0"/>
              <a:t>Verwaltungsrat</a:t>
            </a:r>
          </a:p>
          <a:p>
            <a:pPr marL="0" indent="0">
              <a:buNone/>
            </a:pPr>
            <a:r>
              <a:rPr lang="de-DE" sz="3600" dirty="0" smtClean="0"/>
              <a:t>Es wird einen VR für die neu zu gründende Pfarrei geben.</a:t>
            </a:r>
          </a:p>
          <a:p>
            <a:pPr marL="0" indent="0">
              <a:buNone/>
            </a:pPr>
            <a:r>
              <a:rPr lang="de-DE" sz="3600" dirty="0" smtClean="0"/>
              <a:t>Alle bisherigen Pfarreien werden darin vertreten sein.</a:t>
            </a:r>
          </a:p>
          <a:p>
            <a:pPr marL="0" indent="0">
              <a:buNone/>
            </a:pPr>
            <a:r>
              <a:rPr lang="de-DE" sz="3600" dirty="0" smtClean="0"/>
              <a:t>Die Anliegen der Gemeinden und Kirchorte müssen auch vor Ort beraten, gehört und ggf. entschieden werden.</a:t>
            </a:r>
          </a:p>
        </p:txBody>
      </p:sp>
    </p:spTree>
    <p:extLst>
      <p:ext uri="{BB962C8B-B14F-4D97-AF65-F5344CB8AC3E}">
        <p14:creationId xmlns:p14="http://schemas.microsoft.com/office/powerpoint/2010/main" val="404550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Einige Eckpunkte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dirty="0" smtClean="0"/>
              <a:t>Pfarreirat</a:t>
            </a:r>
          </a:p>
          <a:p>
            <a:pPr marL="0" indent="0">
              <a:buNone/>
            </a:pPr>
            <a:r>
              <a:rPr lang="de-DE" sz="3600" dirty="0" smtClean="0"/>
              <a:t>In diesem Gremium sollen alle Gemeinden und Kirchorte vertreten sein.</a:t>
            </a:r>
          </a:p>
          <a:p>
            <a:pPr marL="0" indent="0">
              <a:buNone/>
            </a:pPr>
            <a:r>
              <a:rPr lang="de-DE" sz="3600" dirty="0" smtClean="0"/>
              <a:t>Daneben wird es in den Gemeinden Ortsbeiräte geben.</a:t>
            </a:r>
          </a:p>
        </p:txBody>
      </p:sp>
    </p:spTree>
    <p:extLst>
      <p:ext uri="{BB962C8B-B14F-4D97-AF65-F5344CB8AC3E}">
        <p14:creationId xmlns:p14="http://schemas.microsoft.com/office/powerpoint/2010/main" val="239678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Wir wollen …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dirty="0"/>
              <a:t>d</a:t>
            </a:r>
            <a:r>
              <a:rPr lang="de-DE" sz="3600" dirty="0" smtClean="0"/>
              <a:t>ie pastoralen Schwerpunkte der derzeitigen Pfarreien erhalten und pflegen,</a:t>
            </a:r>
          </a:p>
          <a:p>
            <a:pPr marL="0" indent="0">
              <a:buNone/>
            </a:pPr>
            <a:endParaRPr lang="de-DE" sz="3600" dirty="0" smtClean="0"/>
          </a:p>
          <a:p>
            <a:pPr marL="0" indent="0">
              <a:buNone/>
            </a:pPr>
            <a:r>
              <a:rPr lang="de-DE" sz="3600" dirty="0"/>
              <a:t>v</a:t>
            </a:r>
            <a:r>
              <a:rPr lang="de-DE" sz="3600" dirty="0" smtClean="0"/>
              <a:t>oneinander lernen, miteinander feiern, als Christen in der Region erlebbar bleiben,</a:t>
            </a:r>
          </a:p>
          <a:p>
            <a:pPr marL="0" indent="0">
              <a:buNone/>
            </a:pPr>
            <a:endParaRPr lang="de-DE" sz="3600" dirty="0"/>
          </a:p>
          <a:p>
            <a:pPr marL="0" indent="0">
              <a:buNone/>
            </a:pPr>
            <a:r>
              <a:rPr lang="de-DE" sz="3600" dirty="0"/>
              <a:t>m</a:t>
            </a:r>
            <a:r>
              <a:rPr lang="de-DE" sz="3600" dirty="0" smtClean="0"/>
              <a:t>iteinander auf einem guten Weg sein.</a:t>
            </a:r>
          </a:p>
          <a:p>
            <a:pPr marL="0" indent="0">
              <a:buNone/>
            </a:pPr>
            <a:endParaRPr lang="de-DE" sz="3600" dirty="0" smtClean="0"/>
          </a:p>
          <a:p>
            <a:pPr marL="0" indent="0">
              <a:buNone/>
            </a:pPr>
            <a:endParaRPr lang="de-DE" sz="3600" dirty="0" smtClean="0"/>
          </a:p>
          <a:p>
            <a:pPr marL="0" indent="0">
              <a:buNone/>
            </a:pPr>
            <a:endParaRPr lang="de-DE" sz="3600" dirty="0" smtClean="0"/>
          </a:p>
        </p:txBody>
      </p:sp>
    </p:spTree>
    <p:extLst>
      <p:ext uri="{BB962C8B-B14F-4D97-AF65-F5344CB8AC3E}">
        <p14:creationId xmlns:p14="http://schemas.microsoft.com/office/powerpoint/2010/main" val="85703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Dazu benötigen wir …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de-DE" sz="4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de-DE" sz="4000" dirty="0" smtClean="0">
                <a:solidFill>
                  <a:srgbClr val="FF0000"/>
                </a:solidFill>
              </a:rPr>
              <a:t>Gottvertrauen – Zuversicht – Gelassenheit </a:t>
            </a:r>
          </a:p>
          <a:p>
            <a:pPr marL="0" indent="0" algn="ctr">
              <a:buNone/>
            </a:pPr>
            <a:r>
              <a:rPr lang="de-DE" sz="4000" dirty="0" smtClean="0">
                <a:solidFill>
                  <a:srgbClr val="FF0000"/>
                </a:solidFill>
              </a:rPr>
              <a:t>und</a:t>
            </a:r>
          </a:p>
          <a:p>
            <a:pPr marL="0" indent="0" algn="ctr">
              <a:buNone/>
            </a:pPr>
            <a:r>
              <a:rPr lang="de-DE" sz="4000" dirty="0" smtClean="0">
                <a:solidFill>
                  <a:srgbClr val="FF0000"/>
                </a:solidFill>
              </a:rPr>
              <a:t>die Bereitschaft einander zu verstehen!</a:t>
            </a:r>
          </a:p>
          <a:p>
            <a:pPr marL="0" indent="0">
              <a:buNone/>
            </a:pPr>
            <a:endParaRPr lang="de-DE" sz="3600" dirty="0" smtClean="0"/>
          </a:p>
        </p:txBody>
      </p:sp>
    </p:spTree>
    <p:extLst>
      <p:ext uri="{BB962C8B-B14F-4D97-AF65-F5344CB8AC3E}">
        <p14:creationId xmlns:p14="http://schemas.microsoft.com/office/powerpoint/2010/main" val="225601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Wir laden Sie  zu einem Austausch ein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de-DE" sz="3600" dirty="0" smtClean="0"/>
              <a:t>Stellen Sie sich vor, aus dem Dekanat Seligenstadt würde </a:t>
            </a:r>
            <a:r>
              <a:rPr lang="de-DE" sz="3600" dirty="0" smtClean="0">
                <a:solidFill>
                  <a:srgbClr val="FF0000"/>
                </a:solidFill>
              </a:rPr>
              <a:t>eine Pfarrei</a:t>
            </a:r>
            <a:r>
              <a:rPr lang="de-DE" sz="3600" dirty="0" smtClean="0"/>
              <a:t> werden.</a:t>
            </a:r>
          </a:p>
          <a:p>
            <a:pPr marL="742950" indent="-742950">
              <a:buAutoNum type="arabicPeriod"/>
            </a:pPr>
            <a:r>
              <a:rPr lang="de-DE" sz="3600" dirty="0" smtClean="0"/>
              <a:t>Welche Vorteile ergeben sich daraus?</a:t>
            </a:r>
          </a:p>
          <a:p>
            <a:pPr marL="742950" indent="-742950">
              <a:buAutoNum type="arabicPeriod"/>
            </a:pPr>
            <a:r>
              <a:rPr lang="de-DE" sz="3600" dirty="0" smtClean="0"/>
              <a:t>Hier einige Gedanken aus den Gesprächen im Dekanat:</a:t>
            </a:r>
          </a:p>
        </p:txBody>
      </p:sp>
    </p:spTree>
    <p:extLst>
      <p:ext uri="{BB962C8B-B14F-4D97-AF65-F5344CB8AC3E}">
        <p14:creationId xmlns:p14="http://schemas.microsoft.com/office/powerpoint/2010/main" val="84282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Für </a:t>
            </a:r>
            <a:r>
              <a:rPr lang="de-DE" dirty="0" smtClean="0">
                <a:solidFill>
                  <a:srgbClr val="FF0000"/>
                </a:solidFill>
                <a:latin typeface="+mn-lt"/>
              </a:rPr>
              <a:t>eine</a:t>
            </a:r>
            <a:r>
              <a:rPr lang="de-DE" dirty="0" smtClean="0">
                <a:solidFill>
                  <a:schemeClr val="tx2"/>
                </a:solidFill>
                <a:latin typeface="+mn-lt"/>
              </a:rPr>
              <a:t> Pfarrei spricht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413164"/>
            <a:ext cx="10515600" cy="4763799"/>
          </a:xfrm>
        </p:spPr>
        <p:txBody>
          <a:bodyPr>
            <a:normAutofit fontScale="92500" lnSpcReduction="10000"/>
          </a:bodyPr>
          <a:lstStyle/>
          <a:p>
            <a:r>
              <a:rPr lang="de-DE" sz="3500" dirty="0" smtClean="0"/>
              <a:t>Eine größere Vielfalt wäre möglich.</a:t>
            </a:r>
          </a:p>
          <a:p>
            <a:r>
              <a:rPr lang="de-DE" sz="3500" dirty="0" smtClean="0"/>
              <a:t>Schwerpunkte könnten gebildet werden.</a:t>
            </a:r>
          </a:p>
          <a:p>
            <a:r>
              <a:rPr lang="de-DE" sz="3500" dirty="0" smtClean="0"/>
              <a:t>Die einzelnen Ortsgemeinden könnten ihre Profile eigenverantwortlich gestalten und leben.</a:t>
            </a:r>
          </a:p>
          <a:p>
            <a:r>
              <a:rPr lang="de-DE" sz="3500" dirty="0" smtClean="0"/>
              <a:t>Ehrenamtliche und hauptamtliche Mitarbeitende könnten stärker </a:t>
            </a:r>
            <a:r>
              <a:rPr lang="de-DE" sz="3500" dirty="0"/>
              <a:t>C</a:t>
            </a:r>
            <a:r>
              <a:rPr lang="de-DE" sz="3500" dirty="0" smtClean="0"/>
              <a:t>harismen-orientiert arbeiten.</a:t>
            </a:r>
          </a:p>
          <a:p>
            <a:r>
              <a:rPr lang="de-DE" sz="3500" dirty="0" smtClean="0"/>
              <a:t>Nur ein leitender Priester wäre mit Verwaltungsaufgaben gebunden, die anderen hätten mehr Raum für die Seelsorge.</a:t>
            </a:r>
          </a:p>
          <a:p>
            <a:r>
              <a:rPr lang="de-DE" sz="3500" dirty="0" smtClean="0"/>
              <a:t>Entlastet würde der leitende Priester durch eine Verwaltungsfachkraft.</a:t>
            </a:r>
          </a:p>
          <a:p>
            <a:endParaRPr lang="de-DE" sz="3200" dirty="0" smtClean="0"/>
          </a:p>
          <a:p>
            <a:endParaRPr lang="de-DE" sz="3600" dirty="0" smtClean="0"/>
          </a:p>
          <a:p>
            <a:endParaRPr lang="de-DE" sz="3600" dirty="0" smtClean="0"/>
          </a:p>
          <a:p>
            <a:endParaRPr lang="de-DE" sz="3600" dirty="0" smtClean="0"/>
          </a:p>
        </p:txBody>
      </p:sp>
    </p:spTree>
    <p:extLst>
      <p:ext uri="{BB962C8B-B14F-4D97-AF65-F5344CB8AC3E}">
        <p14:creationId xmlns:p14="http://schemas.microsoft.com/office/powerpoint/2010/main" val="342329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Wir laden Sie zu einem Austausch ein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de-DE" sz="3600" dirty="0" smtClean="0"/>
              <a:t>Stellen Sie sich vor, aus dem Dekanat Seligenstadt würden </a:t>
            </a:r>
            <a:r>
              <a:rPr lang="de-DE" sz="3600" dirty="0" smtClean="0">
                <a:solidFill>
                  <a:srgbClr val="FF0000"/>
                </a:solidFill>
              </a:rPr>
              <a:t>zwei Pfarreien </a:t>
            </a:r>
            <a:r>
              <a:rPr lang="de-DE" sz="3600" dirty="0" smtClean="0"/>
              <a:t>werden.</a:t>
            </a:r>
          </a:p>
          <a:p>
            <a:pPr marL="742950" indent="-742950">
              <a:buAutoNum type="arabicPeriod"/>
            </a:pPr>
            <a:r>
              <a:rPr lang="de-DE" sz="3600" dirty="0" smtClean="0"/>
              <a:t>Welche Vorteile ergeben sich daraus?</a:t>
            </a:r>
          </a:p>
          <a:p>
            <a:pPr marL="742950" indent="-742950">
              <a:buAutoNum type="arabicPeriod"/>
            </a:pPr>
            <a:r>
              <a:rPr lang="de-DE" sz="3600" dirty="0" smtClean="0"/>
              <a:t>Hier einige Gedanken aus den Gesprächen im Dekanat:</a:t>
            </a:r>
          </a:p>
          <a:p>
            <a:pPr marL="0" indent="0">
              <a:buNone/>
            </a:pPr>
            <a:endParaRPr lang="de-DE" sz="3600" dirty="0" smtClean="0"/>
          </a:p>
        </p:txBody>
      </p:sp>
    </p:spTree>
    <p:extLst>
      <p:ext uri="{BB962C8B-B14F-4D97-AF65-F5344CB8AC3E}">
        <p14:creationId xmlns:p14="http://schemas.microsoft.com/office/powerpoint/2010/main" val="369714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Für </a:t>
            </a:r>
            <a:r>
              <a:rPr lang="de-DE" dirty="0" smtClean="0">
                <a:solidFill>
                  <a:srgbClr val="FF0000"/>
                </a:solidFill>
                <a:latin typeface="+mn-lt"/>
              </a:rPr>
              <a:t>zwei</a:t>
            </a:r>
            <a:r>
              <a:rPr lang="de-DE" dirty="0" smtClean="0">
                <a:solidFill>
                  <a:schemeClr val="tx2"/>
                </a:solidFill>
                <a:latin typeface="+mn-lt"/>
              </a:rPr>
              <a:t> Pfarreien spricht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3600" dirty="0" smtClean="0"/>
              <a:t>Die Pfarrei wäre überschaubarer.</a:t>
            </a:r>
          </a:p>
          <a:p>
            <a:r>
              <a:rPr lang="de-DE" sz="3600" dirty="0" smtClean="0"/>
              <a:t>Nähe und Heimat wären leichter gegeben.</a:t>
            </a:r>
          </a:p>
          <a:p>
            <a:r>
              <a:rPr lang="de-DE" sz="3600" dirty="0" smtClean="0"/>
              <a:t>Die Wege zu den einzelnen Einrichtungen wären kürzer.</a:t>
            </a:r>
          </a:p>
          <a:p>
            <a:r>
              <a:rPr lang="de-DE" sz="3600" dirty="0" smtClean="0"/>
              <a:t>Die Mitgestaltung in den gemeinsamen Gremien wäre leichter.</a:t>
            </a:r>
          </a:p>
          <a:p>
            <a:r>
              <a:rPr lang="de-DE" sz="3600" dirty="0" smtClean="0"/>
              <a:t>In einer kleineren Einheit sind weniger Konflikte, z.B. bei der Frage der Zukunft der Immobilien zu erwarten.</a:t>
            </a:r>
          </a:p>
        </p:txBody>
      </p:sp>
    </p:spTree>
    <p:extLst>
      <p:ext uri="{BB962C8B-B14F-4D97-AF65-F5344CB8AC3E}">
        <p14:creationId xmlns:p14="http://schemas.microsoft.com/office/powerpoint/2010/main" val="276369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Ein Fülle von Fragen…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de-DE" sz="3200" dirty="0"/>
              <a:t>?	?	?	?	?	?	?	?	?	?</a:t>
            </a:r>
          </a:p>
          <a:p>
            <a:pPr marL="0" indent="0" algn="ctr">
              <a:buNone/>
            </a:pPr>
            <a:r>
              <a:rPr lang="de-DE" sz="3200" dirty="0"/>
              <a:t>?	?	?	?	?	?	?	?	?	?</a:t>
            </a:r>
          </a:p>
          <a:p>
            <a:pPr marL="0" indent="0" algn="ctr">
              <a:buNone/>
            </a:pPr>
            <a:r>
              <a:rPr lang="de-DE" sz="3200" dirty="0"/>
              <a:t>?	?	?	?	?	?	?	?	?	?</a:t>
            </a:r>
          </a:p>
          <a:p>
            <a:pPr marL="0" indent="0" algn="ctr">
              <a:buNone/>
            </a:pPr>
            <a:r>
              <a:rPr lang="de-DE" sz="3200" dirty="0"/>
              <a:t>?	?	?	?	?	?	?	?	?	?</a:t>
            </a:r>
          </a:p>
          <a:p>
            <a:pPr marL="0" indent="0" algn="ctr">
              <a:buNone/>
            </a:pPr>
            <a:r>
              <a:rPr lang="de-DE" sz="3200" dirty="0"/>
              <a:t>?	?	?	?	?	?	?	?	?	?</a:t>
            </a:r>
          </a:p>
          <a:p>
            <a:pPr marL="0" indent="0" algn="ctr">
              <a:buNone/>
            </a:pPr>
            <a:r>
              <a:rPr lang="de-DE" sz="3200" dirty="0"/>
              <a:t>?	?	?	?	?	?	?	?	?	?</a:t>
            </a:r>
          </a:p>
          <a:p>
            <a:pPr marL="0" indent="0" algn="ctr">
              <a:buNone/>
            </a:pPr>
            <a:r>
              <a:rPr lang="de-DE" sz="3200" dirty="0"/>
              <a:t>?	?	?	?	?	?	?	?	?	?</a:t>
            </a:r>
          </a:p>
          <a:p>
            <a:pPr marL="0" indent="0" algn="ctr">
              <a:buNone/>
            </a:pPr>
            <a:r>
              <a:rPr lang="de-DE" sz="3200" dirty="0"/>
              <a:t>?	?	?	?	?	?	?	?	?	?</a:t>
            </a:r>
          </a:p>
          <a:p>
            <a:pPr marL="0" indent="0">
              <a:buNone/>
            </a:pPr>
            <a:r>
              <a:rPr lang="de-DE" dirty="0"/>
              <a:t> </a:t>
            </a:r>
          </a:p>
          <a:p>
            <a:pPr marL="0" indent="0" algn="ctr">
              <a:buNone/>
            </a:pPr>
            <a:endParaRPr lang="de-DE" sz="3600" dirty="0" smtClean="0"/>
          </a:p>
        </p:txBody>
      </p:sp>
    </p:spTree>
    <p:extLst>
      <p:ext uri="{BB962C8B-B14F-4D97-AF65-F5344CB8AC3E}">
        <p14:creationId xmlns:p14="http://schemas.microsoft.com/office/powerpoint/2010/main" val="352441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  <a:latin typeface="+mn-lt"/>
              </a:rPr>
              <a:t>Sicher haben Sie jetzt eine Fülle von Fragen…</a:t>
            </a:r>
            <a:endParaRPr lang="de-D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Stellen </a:t>
            </a:r>
            <a:r>
              <a:rPr lang="de-DE" dirty="0" smtClean="0"/>
              <a:t>Sie Ihre Fragen an das Dekanatsprojektteam unter: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>
                <a:hlinkClick r:id="rId2"/>
              </a:rPr>
              <a:t>dekanat.seligenstadt@bistum-mainz.de</a:t>
            </a: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Oder: Kommen </a:t>
            </a:r>
            <a:r>
              <a:rPr lang="de-DE" dirty="0"/>
              <a:t>Sie mit uns ins Gespräch. </a:t>
            </a:r>
            <a:endParaRPr lang="de-DE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de-DE" dirty="0" smtClean="0"/>
              <a:t>	Wir laden Sie zu folgenden </a:t>
            </a:r>
            <a:r>
              <a:rPr lang="de-DE" dirty="0" smtClean="0">
                <a:solidFill>
                  <a:srgbClr val="FF0000"/>
                </a:solidFill>
              </a:rPr>
              <a:t>online-Foren</a:t>
            </a:r>
            <a:r>
              <a:rPr lang="de-DE" dirty="0" smtClean="0"/>
              <a:t> </a:t>
            </a:r>
            <a:r>
              <a:rPr lang="de-DE" dirty="0" smtClean="0"/>
              <a:t>ein: 	</a:t>
            </a:r>
            <a:r>
              <a:rPr lang="de-DE" dirty="0" smtClean="0"/>
              <a:t>		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e-DE" dirty="0"/>
              <a:t>	</a:t>
            </a:r>
            <a:r>
              <a:rPr lang="de-DE" dirty="0" smtClean="0"/>
              <a:t>	</a:t>
            </a:r>
            <a:r>
              <a:rPr lang="de-DE" b="1" dirty="0" smtClean="0"/>
              <a:t>      Freitag</a:t>
            </a:r>
            <a:r>
              <a:rPr lang="de-DE" b="1" dirty="0" smtClean="0"/>
              <a:t>, 	4. Dezember 19.00 - 20.30 Uhr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e-DE" b="1" dirty="0"/>
              <a:t>	</a:t>
            </a:r>
            <a:r>
              <a:rPr lang="de-DE" b="1" dirty="0" smtClean="0"/>
              <a:t>	Mittwoch, 	9. Dezember 20.00 - 21.30 Uhr</a:t>
            </a:r>
          </a:p>
          <a:p>
            <a:r>
              <a:rPr lang="de-DE" b="1" dirty="0"/>
              <a:t>Anmeldungen</a:t>
            </a:r>
            <a:r>
              <a:rPr lang="de-DE" dirty="0"/>
              <a:t> dazu ebenfalls unter der o.g. Adresse.</a:t>
            </a:r>
          </a:p>
          <a:p>
            <a:r>
              <a:rPr lang="de-DE" dirty="0" smtClean="0"/>
              <a:t>Bei großem Interesse stellen wir gerne weitere Termine zur Verfügung.</a:t>
            </a:r>
            <a:endParaRPr lang="de-DE" dirty="0"/>
          </a:p>
          <a:p>
            <a:r>
              <a:rPr lang="de-DE" dirty="0" smtClean="0"/>
              <a:t>Informationen </a:t>
            </a:r>
            <a:r>
              <a:rPr lang="de-DE" dirty="0"/>
              <a:t>dazu unter: https://bistummainz.de/dekanat/seligenstadt</a:t>
            </a:r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endParaRPr lang="de-DE" sz="3600" dirty="0" smtClean="0"/>
          </a:p>
        </p:txBody>
      </p:sp>
    </p:spTree>
    <p:extLst>
      <p:ext uri="{BB962C8B-B14F-4D97-AF65-F5344CB8AC3E}">
        <p14:creationId xmlns:p14="http://schemas.microsoft.com/office/powerpoint/2010/main" val="237416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0"/>
          <p:cNvSpPr>
            <a:spLocks noGrp="1"/>
          </p:cNvSpPr>
          <p:nvPr>
            <p:ph idx="4294967295"/>
          </p:nvPr>
        </p:nvSpPr>
        <p:spPr>
          <a:xfrm>
            <a:off x="692727" y="2078181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sz="3200" dirty="0" smtClean="0"/>
              <a:t>Und wer entscheidet über die neuen Strukturen?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de-DE" sz="4400" dirty="0" smtClean="0">
                <a:solidFill>
                  <a:srgbClr val="C00000"/>
                </a:solidFill>
              </a:rPr>
              <a:t>Die </a:t>
            </a:r>
            <a:r>
              <a:rPr lang="de-DE" sz="4400" b="1" dirty="0" smtClean="0">
                <a:solidFill>
                  <a:srgbClr val="C00000"/>
                </a:solidFill>
              </a:rPr>
              <a:t>Dekanatsversammlung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de-DE" sz="4400" dirty="0" smtClean="0">
                <a:solidFill>
                  <a:srgbClr val="C00000"/>
                </a:solidFill>
              </a:rPr>
              <a:t>verabschiedet ein Konzept, das der Bistumsleitung vorgelegt wird.</a:t>
            </a:r>
          </a:p>
        </p:txBody>
      </p:sp>
      <p:pic>
        <p:nvPicPr>
          <p:cNvPr id="9" name="Grafik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239" y="134042"/>
            <a:ext cx="6472670" cy="1944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92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0"/>
          <p:cNvSpPr>
            <a:spLocks noGrp="1"/>
          </p:cNvSpPr>
          <p:nvPr>
            <p:ph idx="4294967295"/>
          </p:nvPr>
        </p:nvSpPr>
        <p:spPr>
          <a:xfrm>
            <a:off x="692727" y="2078181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de-DE" dirty="0" smtClean="0"/>
              <a:t>Wie setzt sich die Dekanatsversammlung zusammen?</a:t>
            </a:r>
          </a:p>
          <a:p>
            <a:pPr marL="0" indent="0" algn="ctr">
              <a:buNone/>
            </a:pPr>
            <a:r>
              <a:rPr lang="de-DE" dirty="0"/>
              <a:t>Mitglieder der </a:t>
            </a:r>
            <a:r>
              <a:rPr lang="de-DE" dirty="0" smtClean="0"/>
              <a:t>Dekanatsversammlung sind:</a:t>
            </a:r>
          </a:p>
          <a:p>
            <a:r>
              <a:rPr lang="de-DE" dirty="0" smtClean="0"/>
              <a:t>Alle Pfarrer, Pfarrvikare, Kapläne</a:t>
            </a:r>
          </a:p>
          <a:p>
            <a:r>
              <a:rPr lang="de-DE" dirty="0" smtClean="0"/>
              <a:t>Alle hauptamtlichen Mitarbeiter*innen in der Gemeinde- und </a:t>
            </a:r>
            <a:r>
              <a:rPr lang="de-DE" dirty="0" err="1" smtClean="0"/>
              <a:t>Kategorialseelsorge</a:t>
            </a:r>
            <a:endParaRPr lang="de-DE" dirty="0" smtClean="0"/>
          </a:p>
          <a:p>
            <a:r>
              <a:rPr lang="de-DE" dirty="0" smtClean="0"/>
              <a:t>Alle Vorsitzenden der Pfarrgemeinderäte</a:t>
            </a:r>
          </a:p>
          <a:p>
            <a:r>
              <a:rPr lang="de-DE" dirty="0" smtClean="0"/>
              <a:t>1 Vertreter*in der Jugend pro </a:t>
            </a:r>
            <a:r>
              <a:rPr lang="de-DE" dirty="0" err="1" smtClean="0"/>
              <a:t>Pfarreienverbund</a:t>
            </a:r>
            <a:endParaRPr lang="de-DE" dirty="0" smtClean="0"/>
          </a:p>
          <a:p>
            <a:r>
              <a:rPr lang="de-DE" dirty="0" smtClean="0"/>
              <a:t>Alle stellvertretenden Vorsitzenden der Verwaltungsräte</a:t>
            </a:r>
          </a:p>
          <a:p>
            <a:r>
              <a:rPr lang="de-DE" dirty="0" smtClean="0"/>
              <a:t>2 Vertreter*innen im Katholikenrat</a:t>
            </a:r>
          </a:p>
          <a:p>
            <a:r>
              <a:rPr lang="de-DE" dirty="0" smtClean="0"/>
              <a:t>1 Vertreter im Kirchensteuerrat</a:t>
            </a:r>
          </a:p>
          <a:p>
            <a:r>
              <a:rPr lang="de-DE" dirty="0" smtClean="0"/>
              <a:t>Jeweils 1 Vertreter*in von Caritas, BDKJ, Schule</a:t>
            </a:r>
          </a:p>
        </p:txBody>
      </p:sp>
      <p:pic>
        <p:nvPicPr>
          <p:cNvPr id="9" name="Grafik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239" y="134042"/>
            <a:ext cx="6472670" cy="1944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132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637309" y="914401"/>
            <a:ext cx="10515600" cy="5234854"/>
          </a:xfrm>
        </p:spPr>
        <p:txBody>
          <a:bodyPr>
            <a:normAutofit/>
          </a:bodyPr>
          <a:lstStyle/>
          <a:p>
            <a:pPr algn="ctr"/>
            <a:endParaRPr lang="de-DE" dirty="0" smtClean="0"/>
          </a:p>
          <a:p>
            <a:pPr marL="0" indent="0" algn="ctr">
              <a:buNone/>
            </a:pPr>
            <a:endParaRPr lang="de-DE" sz="4400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de-DE" sz="4400" dirty="0" smtClean="0">
                <a:solidFill>
                  <a:schemeClr val="accent1"/>
                </a:solidFill>
              </a:rPr>
              <a:t>Wie geht es weiter …</a:t>
            </a:r>
          </a:p>
        </p:txBody>
      </p:sp>
    </p:spTree>
    <p:extLst>
      <p:ext uri="{BB962C8B-B14F-4D97-AF65-F5344CB8AC3E}">
        <p14:creationId xmlns:p14="http://schemas.microsoft.com/office/powerpoint/2010/main" val="281310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pPr algn="ctr"/>
            <a:r>
              <a:rPr lang="de-DE" dirty="0" smtClean="0">
                <a:latin typeface="+mn-lt"/>
              </a:rPr>
              <a:t>Zeitplan</a:t>
            </a:r>
            <a:endParaRPr lang="de-DE" dirty="0">
              <a:latin typeface="+mn-lt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"/>
            <a:ext cx="13874374" cy="5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751681550"/>
              </p:ext>
            </p:extLst>
          </p:nvPr>
        </p:nvGraphicFramePr>
        <p:xfrm>
          <a:off x="361949" y="516124"/>
          <a:ext cx="11511395" cy="5372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210754"/>
            <a:ext cx="13874374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de-DE" altLang="de-DE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42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chemeClr val="accent1"/>
                </a:solidFill>
              </a:rPr>
              <a:t>Wie geht es weiter …</a:t>
            </a:r>
            <a:br>
              <a:rPr lang="de-DE" dirty="0">
                <a:solidFill>
                  <a:schemeClr val="accent1"/>
                </a:solidFill>
              </a:rPr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dirty="0" smtClean="0"/>
              <a:t>Im Herbst 2021 soll das pastorale Konzept an den Bischof gesendet werden. Die Dekanatsversammlung gibt hierzu vorher ein Votum ab.</a:t>
            </a:r>
          </a:p>
          <a:p>
            <a:pPr marL="0" indent="0">
              <a:buNone/>
            </a:pPr>
            <a:r>
              <a:rPr lang="de-DE" sz="3200" dirty="0" smtClean="0"/>
              <a:t>Die Bistumsleitung prüft die eingereichten Konzepte und gibt Rückmeldungen. </a:t>
            </a:r>
          </a:p>
          <a:p>
            <a:pPr marL="0" indent="0">
              <a:buNone/>
            </a:pPr>
            <a:r>
              <a:rPr lang="de-DE" sz="3200" dirty="0" smtClean="0"/>
              <a:t>Danach setzt der Bischof die pastoralen Konzepte für die Dekanate mit dem Vorschlag für die neuen Einheiten in Kraft.</a:t>
            </a:r>
          </a:p>
        </p:txBody>
      </p:sp>
    </p:spTree>
    <p:extLst>
      <p:ext uri="{BB962C8B-B14F-4D97-AF65-F5344CB8AC3E}">
        <p14:creationId xmlns:p14="http://schemas.microsoft.com/office/powerpoint/2010/main" val="297699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chemeClr val="accent1"/>
                </a:solidFill>
              </a:rPr>
              <a:t>Wie geht es weiter …</a:t>
            </a:r>
            <a:br>
              <a:rPr lang="de-DE" dirty="0">
                <a:solidFill>
                  <a:schemeClr val="accent1"/>
                </a:solidFill>
              </a:rPr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3200" dirty="0"/>
              <a:t>Wir sind unterwegs im Vertrauen auf die Zusage Jesu:</a:t>
            </a:r>
          </a:p>
          <a:p>
            <a:pPr marL="0" indent="0" algn="ctr">
              <a:buNone/>
            </a:pPr>
            <a:endParaRPr lang="de-DE" sz="3200" dirty="0"/>
          </a:p>
          <a:p>
            <a:pPr marL="0" indent="0" algn="ctr">
              <a:buNone/>
            </a:pPr>
            <a:r>
              <a:rPr lang="de-DE" sz="4400" dirty="0">
                <a:solidFill>
                  <a:srgbClr val="C00000"/>
                </a:solidFill>
              </a:rPr>
              <a:t>„Ich bin bei euch alle Tage </a:t>
            </a:r>
          </a:p>
          <a:p>
            <a:pPr marL="0" indent="0" algn="ctr">
              <a:buNone/>
            </a:pPr>
            <a:r>
              <a:rPr lang="de-DE" sz="4400" dirty="0">
                <a:solidFill>
                  <a:srgbClr val="C00000"/>
                </a:solidFill>
              </a:rPr>
              <a:t>bis zum Ende der Welt.“</a:t>
            </a:r>
          </a:p>
          <a:p>
            <a:pPr marL="0" indent="0" algn="ctr">
              <a:buNone/>
            </a:pPr>
            <a:r>
              <a:rPr lang="de-DE" sz="2000" dirty="0" err="1">
                <a:solidFill>
                  <a:srgbClr val="C00000"/>
                </a:solidFill>
              </a:rPr>
              <a:t>Mt</a:t>
            </a:r>
            <a:r>
              <a:rPr lang="de-DE" sz="2000" dirty="0">
                <a:solidFill>
                  <a:srgbClr val="C00000"/>
                </a:solidFill>
              </a:rPr>
              <a:t> 28,20</a:t>
            </a:r>
          </a:p>
          <a:p>
            <a:pPr marL="0" indent="0">
              <a:buNone/>
            </a:pPr>
            <a:endParaRPr lang="de-DE" sz="3200" dirty="0" smtClean="0"/>
          </a:p>
        </p:txBody>
      </p:sp>
    </p:spTree>
    <p:extLst>
      <p:ext uri="{BB962C8B-B14F-4D97-AF65-F5344CB8AC3E}">
        <p14:creationId xmlns:p14="http://schemas.microsoft.com/office/powerpoint/2010/main" val="139773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  <p:pic>
        <p:nvPicPr>
          <p:cNvPr id="4" name="Grafik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962" y="1140978"/>
            <a:ext cx="9294730" cy="3846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414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1080</Words>
  <Application>Microsoft Office PowerPoint</Application>
  <PresentationFormat>Breitbild</PresentationFormat>
  <Paragraphs>209</Paragraphs>
  <Slides>36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Zahlen und Fakten</vt:lpstr>
      <vt:lpstr>Zahlen und Fakten</vt:lpstr>
      <vt:lpstr>Kirche und Gesellschaft verändern sich</vt:lpstr>
      <vt:lpstr>Kirche und Gesellschaft verändern sich</vt:lpstr>
      <vt:lpstr>Pfarrei neu denken</vt:lpstr>
      <vt:lpstr>Pfarrei neu denken</vt:lpstr>
      <vt:lpstr>Pfarrei neu denken</vt:lpstr>
      <vt:lpstr>Pfarrei neu denken</vt:lpstr>
      <vt:lpstr>Pfarrei neu denken</vt:lpstr>
      <vt:lpstr>Pfarrei neu denken</vt:lpstr>
      <vt:lpstr>Pfarrei neu denken</vt:lpstr>
      <vt:lpstr>Pfarrei neu denken</vt:lpstr>
      <vt:lpstr>Über den eigenen Kirchturm hinausschauen</vt:lpstr>
      <vt:lpstr>Einige Eckpunkte</vt:lpstr>
      <vt:lpstr>Einige Eckpunkte</vt:lpstr>
      <vt:lpstr>Einige Eckpunkte</vt:lpstr>
      <vt:lpstr>Einige Eckpunkte</vt:lpstr>
      <vt:lpstr>Wir wollen …</vt:lpstr>
      <vt:lpstr>Dazu benötigen wir …</vt:lpstr>
      <vt:lpstr>Wir laden Sie  zu einem Austausch ein</vt:lpstr>
      <vt:lpstr>Für eine Pfarrei spricht</vt:lpstr>
      <vt:lpstr>Wir laden Sie zu einem Austausch ein</vt:lpstr>
      <vt:lpstr>Für zwei Pfarreien spricht</vt:lpstr>
      <vt:lpstr>Ein Fülle von Fragen…</vt:lpstr>
      <vt:lpstr>Sicher haben Sie jetzt eine Fülle von Fragen…</vt:lpstr>
      <vt:lpstr>PowerPoint-Präsentation</vt:lpstr>
      <vt:lpstr>PowerPoint-Präsentation</vt:lpstr>
      <vt:lpstr>PowerPoint-Präsentation</vt:lpstr>
      <vt:lpstr>Zeitplan</vt:lpstr>
      <vt:lpstr>Wie geht es weiter … </vt:lpstr>
      <vt:lpstr>Wie geht es weiter …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User</dc:creator>
  <cp:lastModifiedBy>User</cp:lastModifiedBy>
  <cp:revision>92</cp:revision>
  <dcterms:created xsi:type="dcterms:W3CDTF">2020-11-03T10:15:22Z</dcterms:created>
  <dcterms:modified xsi:type="dcterms:W3CDTF">2020-11-26T07:34:39Z</dcterms:modified>
</cp:coreProperties>
</file>