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3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27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8E80666-FB37-4B36-9149-507F3B0178E3}" type="datetimeFigureOut">
              <a:rPr lang="en-US" smtClean="0"/>
              <a:pPr/>
              <a:t>22.01.19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de-DE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8E80666-FB37-4B36-9149-507F3B0178E3}" type="datetimeFigureOut">
              <a:rPr lang="en-US" smtClean="0"/>
              <a:pPr/>
              <a:t>22.01.19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de-D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de-DE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de-D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de-DE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de-DE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de-DE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de-DE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de-DE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de-DE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de-DE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de-D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22.01.19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8E80666-FB37-4B36-9149-507F3B0178E3}" type="datetimeFigureOut">
              <a:rPr lang="en-US" smtClean="0"/>
              <a:pPr/>
              <a:t>22.01.19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  <p:sldLayoutId id="2147484029" r:id="rId16"/>
    <p:sldLayoutId id="2147484030" r:id="rId17"/>
    <p:sldLayoutId id="2147484031" r:id="rId18"/>
    <p:sldLayoutId id="2147484032" r:id="rId19"/>
    <p:sldLayoutId id="2147484033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 rot="19752157">
            <a:off x="453546" y="957576"/>
            <a:ext cx="8133599" cy="3967882"/>
          </a:xfrm>
        </p:spPr>
        <p:txBody>
          <a:bodyPr/>
          <a:lstStyle/>
          <a:p>
            <a:pPr marL="182880" indent="0" algn="ctr">
              <a:buNone/>
            </a:pPr>
            <a:r>
              <a:rPr lang="de-DE" sz="4800" i="1" dirty="0" smtClean="0">
                <a:effectLst/>
              </a:rPr>
              <a:t> </a:t>
            </a:r>
            <a:r>
              <a:rPr lang="de-DE" b="1" dirty="0" smtClean="0">
                <a:effectLst/>
                <a:latin typeface="Avenir Black Oblique"/>
                <a:cs typeface="Avenir Black Oblique"/>
              </a:rPr>
              <a:t>Der </a:t>
            </a:r>
            <a:r>
              <a:rPr lang="de-DE" sz="6000" b="1" dirty="0" smtClean="0">
                <a:effectLst/>
                <a:latin typeface="Avenir Black Oblique"/>
                <a:cs typeface="Avenir Black Oblique"/>
              </a:rPr>
              <a:t>Kommentar</a:t>
            </a:r>
            <a:r>
              <a:rPr lang="de-DE" sz="6000" i="1" dirty="0">
                <a:effectLst/>
              </a:rPr>
              <a:t/>
            </a:r>
            <a:br>
              <a:rPr lang="de-DE" sz="6000" i="1" dirty="0">
                <a:effectLst/>
              </a:rPr>
            </a:br>
            <a:r>
              <a:rPr lang="de-DE" sz="4800" i="1" dirty="0" smtClean="0">
                <a:effectLst/>
              </a:rPr>
              <a:t> aus </a:t>
            </a:r>
            <a:br>
              <a:rPr lang="de-DE" sz="4800" i="1" dirty="0" smtClean="0">
                <a:effectLst/>
              </a:rPr>
            </a:br>
            <a:r>
              <a:rPr lang="de-DE" sz="4800" i="1" dirty="0" smtClean="0">
                <a:effectLst/>
              </a:rPr>
              <a:t>„</a:t>
            </a:r>
            <a:r>
              <a:rPr lang="de-DE" sz="4800" i="1" dirty="0">
                <a:effectLst/>
              </a:rPr>
              <a:t>Unser </a:t>
            </a:r>
            <a:r>
              <a:rPr lang="de-DE" sz="4800" i="1" dirty="0" err="1">
                <a:effectLst/>
              </a:rPr>
              <a:t>Kercheblättche</a:t>
            </a:r>
            <a:r>
              <a:rPr lang="de-DE" sz="4800" i="1" dirty="0">
                <a:effectLst/>
              </a:rPr>
              <a:t>“</a:t>
            </a:r>
            <a:r>
              <a:rPr lang="de-DE" sz="4800" dirty="0">
                <a:effectLst/>
              </a:rPr>
              <a:t/>
            </a:r>
            <a:br>
              <a:rPr lang="de-DE" sz="4800" dirty="0">
                <a:effectLst/>
              </a:rPr>
            </a:br>
            <a:endParaRPr lang="de-DE" sz="4800" dirty="0"/>
          </a:p>
        </p:txBody>
      </p:sp>
    </p:spTree>
    <p:extLst>
      <p:ext uri="{BB962C8B-B14F-4D97-AF65-F5344CB8AC3E}">
        <p14:creationId xmlns:p14="http://schemas.microsoft.com/office/powerpoint/2010/main" val="23286341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52</TotalTime>
  <Words>3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Inkwell</vt:lpstr>
      <vt:lpstr> Der Kommentar  aus  „Unser Kercheblättche“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Kommentar   aus „Unser Kercheblättche“ Maria Himmelskron - St. Cäcilia - Mariä Opferung Katholische Pfarrgemeinden Heusenstamm </dc:title>
  <dc:creator>Norbert Holzamer</dc:creator>
  <cp:lastModifiedBy>Norbert Holzamer</cp:lastModifiedBy>
  <cp:revision>2</cp:revision>
  <dcterms:created xsi:type="dcterms:W3CDTF">2019-01-22T12:33:25Z</dcterms:created>
  <dcterms:modified xsi:type="dcterms:W3CDTF">2019-01-22T13:26:12Z</dcterms:modified>
</cp:coreProperties>
</file>