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1"/>
  </p:sldMasterIdLst>
  <p:notesMasterIdLst>
    <p:notesMasterId r:id="rId22"/>
  </p:notesMasterIdLst>
  <p:sldIdLst>
    <p:sldId id="273" r:id="rId2"/>
    <p:sldId id="269" r:id="rId3"/>
    <p:sldId id="274" r:id="rId4"/>
    <p:sldId id="275" r:id="rId5"/>
    <p:sldId id="276" r:id="rId6"/>
    <p:sldId id="277" r:id="rId7"/>
    <p:sldId id="278" r:id="rId8"/>
    <p:sldId id="279" r:id="rId9"/>
    <p:sldId id="280" r:id="rId10"/>
    <p:sldId id="281" r:id="rId11"/>
    <p:sldId id="282" r:id="rId12"/>
    <p:sldId id="283" r:id="rId13"/>
    <p:sldId id="287" r:id="rId14"/>
    <p:sldId id="270" r:id="rId15"/>
    <p:sldId id="271" r:id="rId16"/>
    <p:sldId id="291" r:id="rId17"/>
    <p:sldId id="293" r:id="rId18"/>
    <p:sldId id="290" r:id="rId19"/>
    <p:sldId id="289" r:id="rId20"/>
    <p:sldId id="294" r:id="rId21"/>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Trebuchet MS" pitchFamily="34" charset="0"/>
        <a:ea typeface="+mn-ea"/>
        <a:cs typeface="+mn-cs"/>
      </a:defRPr>
    </a:lvl1pPr>
    <a:lvl2pPr marL="457200" algn="l" rtl="0" fontAlgn="base">
      <a:spcBef>
        <a:spcPct val="0"/>
      </a:spcBef>
      <a:spcAft>
        <a:spcPct val="0"/>
      </a:spcAft>
      <a:defRPr kern="1200">
        <a:solidFill>
          <a:schemeClr val="tx1"/>
        </a:solidFill>
        <a:latin typeface="Trebuchet MS" pitchFamily="34" charset="0"/>
        <a:ea typeface="+mn-ea"/>
        <a:cs typeface="+mn-cs"/>
      </a:defRPr>
    </a:lvl2pPr>
    <a:lvl3pPr marL="914400" algn="l" rtl="0" fontAlgn="base">
      <a:spcBef>
        <a:spcPct val="0"/>
      </a:spcBef>
      <a:spcAft>
        <a:spcPct val="0"/>
      </a:spcAft>
      <a:defRPr kern="1200">
        <a:solidFill>
          <a:schemeClr val="tx1"/>
        </a:solidFill>
        <a:latin typeface="Trebuchet MS" pitchFamily="34" charset="0"/>
        <a:ea typeface="+mn-ea"/>
        <a:cs typeface="+mn-cs"/>
      </a:defRPr>
    </a:lvl3pPr>
    <a:lvl4pPr marL="1371600" algn="l" rtl="0" fontAlgn="base">
      <a:spcBef>
        <a:spcPct val="0"/>
      </a:spcBef>
      <a:spcAft>
        <a:spcPct val="0"/>
      </a:spcAft>
      <a:defRPr kern="1200">
        <a:solidFill>
          <a:schemeClr val="tx1"/>
        </a:solidFill>
        <a:latin typeface="Trebuchet MS" pitchFamily="34" charset="0"/>
        <a:ea typeface="+mn-ea"/>
        <a:cs typeface="+mn-cs"/>
      </a:defRPr>
    </a:lvl4pPr>
    <a:lvl5pPr marL="1828800" algn="l" rtl="0" fontAlgn="base">
      <a:spcBef>
        <a:spcPct val="0"/>
      </a:spcBef>
      <a:spcAft>
        <a:spcPct val="0"/>
      </a:spcAft>
      <a:defRPr kern="1200">
        <a:solidFill>
          <a:schemeClr val="tx1"/>
        </a:solidFill>
        <a:latin typeface="Trebuchet MS" pitchFamily="34" charset="0"/>
        <a:ea typeface="+mn-ea"/>
        <a:cs typeface="+mn-cs"/>
      </a:defRPr>
    </a:lvl5pPr>
    <a:lvl6pPr marL="2286000" algn="l" defTabSz="914400" rtl="0" eaLnBrk="1" latinLnBrk="0" hangingPunct="1">
      <a:defRPr kern="1200">
        <a:solidFill>
          <a:schemeClr val="tx1"/>
        </a:solidFill>
        <a:latin typeface="Trebuchet MS" pitchFamily="34" charset="0"/>
        <a:ea typeface="+mn-ea"/>
        <a:cs typeface="+mn-cs"/>
      </a:defRPr>
    </a:lvl6pPr>
    <a:lvl7pPr marL="2743200" algn="l" defTabSz="914400" rtl="0" eaLnBrk="1" latinLnBrk="0" hangingPunct="1">
      <a:defRPr kern="1200">
        <a:solidFill>
          <a:schemeClr val="tx1"/>
        </a:solidFill>
        <a:latin typeface="Trebuchet MS" pitchFamily="34" charset="0"/>
        <a:ea typeface="+mn-ea"/>
        <a:cs typeface="+mn-cs"/>
      </a:defRPr>
    </a:lvl7pPr>
    <a:lvl8pPr marL="3200400" algn="l" defTabSz="914400" rtl="0" eaLnBrk="1" latinLnBrk="0" hangingPunct="1">
      <a:defRPr kern="1200">
        <a:solidFill>
          <a:schemeClr val="tx1"/>
        </a:solidFill>
        <a:latin typeface="Trebuchet MS" pitchFamily="34" charset="0"/>
        <a:ea typeface="+mn-ea"/>
        <a:cs typeface="+mn-cs"/>
      </a:defRPr>
    </a:lvl8pPr>
    <a:lvl9pPr marL="3657600" algn="l" defTabSz="914400" rtl="0" eaLnBrk="1" latinLnBrk="0" hangingPunct="1">
      <a:defRPr kern="1200">
        <a:solidFill>
          <a:schemeClr val="tx1"/>
        </a:solidFill>
        <a:latin typeface="Trebuchet MS"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8" d="100"/>
          <a:sy n="78" d="100"/>
        </p:scale>
        <p:origin x="-58" y="11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48ABEB0-3D99-4AF0-98DE-22E72833833D}" type="datetimeFigureOut">
              <a:rPr lang="de-DE"/>
              <a:pPr>
                <a:defRPr/>
              </a:pPr>
              <a:t>19.05.2017</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76E8B59-9638-41C2-B94D-07E112F44D29}" type="slidenum">
              <a:rPr lang="de-DE"/>
              <a:pPr>
                <a:defRPr/>
              </a:pPr>
              <a:t>‹Nr.›</a:t>
            </a:fld>
            <a:endParaRPr lang="de-DE"/>
          </a:p>
        </p:txBody>
      </p:sp>
    </p:spTree>
    <p:extLst>
      <p:ext uri="{BB962C8B-B14F-4D97-AF65-F5344CB8AC3E}">
        <p14:creationId xmlns:p14="http://schemas.microsoft.com/office/powerpoint/2010/main" val="10307300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smtClean="0"/>
          </a:p>
        </p:txBody>
      </p:sp>
      <p:sp>
        <p:nvSpPr>
          <p:cNvPr id="2560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fontAlgn="base" hangingPunct="1">
              <a:spcBef>
                <a:spcPct val="0"/>
              </a:spcBef>
              <a:spcAft>
                <a:spcPct val="0"/>
              </a:spcAft>
            </a:pPr>
            <a:fld id="{315D4DA0-000C-431A-A951-98756A35771B}" type="slidenum">
              <a:rPr lang="de-DE" smtClean="0">
                <a:latin typeface="Calibri" pitchFamily="34" charset="0"/>
              </a:rPr>
              <a:pPr eaLnBrk="1" fontAlgn="base" hangingPunct="1">
                <a:spcBef>
                  <a:spcPct val="0"/>
                </a:spcBef>
                <a:spcAft>
                  <a:spcPct val="0"/>
                </a:spcAft>
              </a:pPr>
              <a:t>1</a:t>
            </a:fld>
            <a:endParaRPr lang="de-DE" smtClean="0">
              <a:latin typeface="Calibri" pitchFamily="34" charset="0"/>
            </a:endParaRPr>
          </a:p>
        </p:txBody>
      </p:sp>
    </p:spTree>
    <p:extLst>
      <p:ext uri="{BB962C8B-B14F-4D97-AF65-F5344CB8AC3E}">
        <p14:creationId xmlns:p14="http://schemas.microsoft.com/office/powerpoint/2010/main" val="1066837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smtClean="0"/>
          </a:p>
        </p:txBody>
      </p:sp>
      <p:sp>
        <p:nvSpPr>
          <p:cNvPr id="3482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fontAlgn="base" hangingPunct="1">
              <a:spcBef>
                <a:spcPct val="0"/>
              </a:spcBef>
              <a:spcAft>
                <a:spcPct val="0"/>
              </a:spcAft>
            </a:pPr>
            <a:fld id="{63866A27-DECF-4411-A365-1D8B2A203A5B}" type="slidenum">
              <a:rPr lang="de-DE" smtClean="0">
                <a:latin typeface="Calibri" pitchFamily="34" charset="0"/>
              </a:rPr>
              <a:pPr eaLnBrk="1" fontAlgn="base" hangingPunct="1">
                <a:spcBef>
                  <a:spcPct val="0"/>
                </a:spcBef>
                <a:spcAft>
                  <a:spcPct val="0"/>
                </a:spcAft>
              </a:pPr>
              <a:t>10</a:t>
            </a:fld>
            <a:endParaRPr lang="de-DE" smtClean="0">
              <a:latin typeface="Calibri" pitchFamily="34" charset="0"/>
            </a:endParaRPr>
          </a:p>
        </p:txBody>
      </p:sp>
    </p:spTree>
    <p:extLst>
      <p:ext uri="{BB962C8B-B14F-4D97-AF65-F5344CB8AC3E}">
        <p14:creationId xmlns:p14="http://schemas.microsoft.com/office/powerpoint/2010/main" val="2163962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dirty="0" smtClean="0"/>
          </a:p>
        </p:txBody>
      </p:sp>
      <p:sp>
        <p:nvSpPr>
          <p:cNvPr id="3584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fontAlgn="base" hangingPunct="1">
              <a:spcBef>
                <a:spcPct val="0"/>
              </a:spcBef>
              <a:spcAft>
                <a:spcPct val="0"/>
              </a:spcAft>
            </a:pPr>
            <a:fld id="{959CF074-629B-406C-A98B-1A0CDDACE596}" type="slidenum">
              <a:rPr lang="de-DE" smtClean="0">
                <a:latin typeface="Calibri" pitchFamily="34" charset="0"/>
              </a:rPr>
              <a:pPr eaLnBrk="1" fontAlgn="base" hangingPunct="1">
                <a:spcBef>
                  <a:spcPct val="0"/>
                </a:spcBef>
                <a:spcAft>
                  <a:spcPct val="0"/>
                </a:spcAft>
              </a:pPr>
              <a:t>11</a:t>
            </a:fld>
            <a:endParaRPr lang="de-DE" smtClean="0">
              <a:latin typeface="Calibri" pitchFamily="34" charset="0"/>
            </a:endParaRPr>
          </a:p>
        </p:txBody>
      </p:sp>
    </p:spTree>
    <p:extLst>
      <p:ext uri="{BB962C8B-B14F-4D97-AF65-F5344CB8AC3E}">
        <p14:creationId xmlns:p14="http://schemas.microsoft.com/office/powerpoint/2010/main" val="2190225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smtClean="0"/>
          </a:p>
        </p:txBody>
      </p:sp>
      <p:sp>
        <p:nvSpPr>
          <p:cNvPr id="3686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fontAlgn="base" hangingPunct="1">
              <a:spcBef>
                <a:spcPct val="0"/>
              </a:spcBef>
              <a:spcAft>
                <a:spcPct val="0"/>
              </a:spcAft>
            </a:pPr>
            <a:fld id="{06963BEB-9EB8-4B89-91FF-B9FD4E7FCBE9}" type="slidenum">
              <a:rPr lang="de-DE" smtClean="0">
                <a:latin typeface="Calibri" pitchFamily="34" charset="0"/>
              </a:rPr>
              <a:pPr eaLnBrk="1" fontAlgn="base" hangingPunct="1">
                <a:spcBef>
                  <a:spcPct val="0"/>
                </a:spcBef>
                <a:spcAft>
                  <a:spcPct val="0"/>
                </a:spcAft>
              </a:pPr>
              <a:t>12</a:t>
            </a:fld>
            <a:endParaRPr lang="de-DE" smtClean="0">
              <a:latin typeface="Calibri" pitchFamily="34" charset="0"/>
            </a:endParaRPr>
          </a:p>
        </p:txBody>
      </p:sp>
    </p:spTree>
    <p:extLst>
      <p:ext uri="{BB962C8B-B14F-4D97-AF65-F5344CB8AC3E}">
        <p14:creationId xmlns:p14="http://schemas.microsoft.com/office/powerpoint/2010/main" val="3992138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smtClean="0"/>
          </a:p>
        </p:txBody>
      </p:sp>
      <p:sp>
        <p:nvSpPr>
          <p:cNvPr id="3789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fontAlgn="base" hangingPunct="1">
              <a:spcBef>
                <a:spcPct val="0"/>
              </a:spcBef>
              <a:spcAft>
                <a:spcPct val="0"/>
              </a:spcAft>
            </a:pPr>
            <a:fld id="{D740D2D3-7DC8-411C-ABEA-994EB489A127}" type="slidenum">
              <a:rPr lang="de-DE" smtClean="0">
                <a:latin typeface="Calibri" pitchFamily="34" charset="0"/>
              </a:rPr>
              <a:pPr eaLnBrk="1" fontAlgn="base" hangingPunct="1">
                <a:spcBef>
                  <a:spcPct val="0"/>
                </a:spcBef>
                <a:spcAft>
                  <a:spcPct val="0"/>
                </a:spcAft>
              </a:pPr>
              <a:t>13</a:t>
            </a:fld>
            <a:endParaRPr lang="de-DE" smtClean="0">
              <a:latin typeface="Calibri" pitchFamily="34" charset="0"/>
            </a:endParaRPr>
          </a:p>
        </p:txBody>
      </p:sp>
    </p:spTree>
    <p:extLst>
      <p:ext uri="{BB962C8B-B14F-4D97-AF65-F5344CB8AC3E}">
        <p14:creationId xmlns:p14="http://schemas.microsoft.com/office/powerpoint/2010/main" val="3051707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smtClean="0"/>
          </a:p>
        </p:txBody>
      </p:sp>
      <p:sp>
        <p:nvSpPr>
          <p:cNvPr id="3891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fontAlgn="base" hangingPunct="1">
              <a:spcBef>
                <a:spcPct val="0"/>
              </a:spcBef>
              <a:spcAft>
                <a:spcPct val="0"/>
              </a:spcAft>
            </a:pPr>
            <a:fld id="{A5F6BF3B-2883-4BE1-BDDA-F8D65B672FC2}" type="slidenum">
              <a:rPr lang="de-DE" smtClean="0">
                <a:latin typeface="Calibri" pitchFamily="34" charset="0"/>
              </a:rPr>
              <a:pPr eaLnBrk="1" fontAlgn="base" hangingPunct="1">
                <a:spcBef>
                  <a:spcPct val="0"/>
                </a:spcBef>
                <a:spcAft>
                  <a:spcPct val="0"/>
                </a:spcAft>
              </a:pPr>
              <a:t>14</a:t>
            </a:fld>
            <a:endParaRPr lang="de-DE" smtClean="0">
              <a:latin typeface="Calibri" pitchFamily="34" charset="0"/>
            </a:endParaRPr>
          </a:p>
        </p:txBody>
      </p:sp>
    </p:spTree>
    <p:extLst>
      <p:ext uri="{BB962C8B-B14F-4D97-AF65-F5344CB8AC3E}">
        <p14:creationId xmlns:p14="http://schemas.microsoft.com/office/powerpoint/2010/main" val="643652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smtClean="0"/>
          </a:p>
        </p:txBody>
      </p:sp>
      <p:sp>
        <p:nvSpPr>
          <p:cNvPr id="3994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fontAlgn="base" hangingPunct="1">
              <a:spcBef>
                <a:spcPct val="0"/>
              </a:spcBef>
              <a:spcAft>
                <a:spcPct val="0"/>
              </a:spcAft>
            </a:pPr>
            <a:fld id="{99785817-4926-4E28-89A5-029E1DA4E39A}" type="slidenum">
              <a:rPr lang="de-DE" smtClean="0">
                <a:latin typeface="Calibri" pitchFamily="34" charset="0"/>
              </a:rPr>
              <a:pPr eaLnBrk="1" fontAlgn="base" hangingPunct="1">
                <a:spcBef>
                  <a:spcPct val="0"/>
                </a:spcBef>
                <a:spcAft>
                  <a:spcPct val="0"/>
                </a:spcAft>
              </a:pPr>
              <a:t>15</a:t>
            </a:fld>
            <a:endParaRPr lang="de-DE" smtClean="0">
              <a:latin typeface="Calibri" pitchFamily="34" charset="0"/>
            </a:endParaRPr>
          </a:p>
        </p:txBody>
      </p:sp>
    </p:spTree>
    <p:extLst>
      <p:ext uri="{BB962C8B-B14F-4D97-AF65-F5344CB8AC3E}">
        <p14:creationId xmlns:p14="http://schemas.microsoft.com/office/powerpoint/2010/main" val="1476415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smtClean="0"/>
          </a:p>
        </p:txBody>
      </p:sp>
      <p:sp>
        <p:nvSpPr>
          <p:cNvPr id="3994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fontAlgn="base" hangingPunct="1">
              <a:spcBef>
                <a:spcPct val="0"/>
              </a:spcBef>
              <a:spcAft>
                <a:spcPct val="0"/>
              </a:spcAft>
            </a:pPr>
            <a:fld id="{99785817-4926-4E28-89A5-029E1DA4E39A}" type="slidenum">
              <a:rPr lang="de-DE" smtClean="0">
                <a:latin typeface="Calibri" pitchFamily="34" charset="0"/>
              </a:rPr>
              <a:pPr eaLnBrk="1" fontAlgn="base" hangingPunct="1">
                <a:spcBef>
                  <a:spcPct val="0"/>
                </a:spcBef>
                <a:spcAft>
                  <a:spcPct val="0"/>
                </a:spcAft>
              </a:pPr>
              <a:t>16</a:t>
            </a:fld>
            <a:endParaRPr lang="de-DE" smtClean="0">
              <a:latin typeface="Calibri" pitchFamily="34" charset="0"/>
            </a:endParaRPr>
          </a:p>
        </p:txBody>
      </p:sp>
    </p:spTree>
    <p:extLst>
      <p:ext uri="{BB962C8B-B14F-4D97-AF65-F5344CB8AC3E}">
        <p14:creationId xmlns:p14="http://schemas.microsoft.com/office/powerpoint/2010/main" val="3803176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smtClean="0"/>
          </a:p>
        </p:txBody>
      </p:sp>
      <p:sp>
        <p:nvSpPr>
          <p:cNvPr id="4301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fontAlgn="base" hangingPunct="1">
              <a:spcBef>
                <a:spcPct val="0"/>
              </a:spcBef>
              <a:spcAft>
                <a:spcPct val="0"/>
              </a:spcAft>
            </a:pPr>
            <a:fld id="{5E269AD8-C2B5-4A78-B37D-E0366D2208A5}" type="slidenum">
              <a:rPr lang="de-DE" smtClean="0">
                <a:latin typeface="Calibri" pitchFamily="34" charset="0"/>
              </a:rPr>
              <a:pPr eaLnBrk="1" fontAlgn="base" hangingPunct="1">
                <a:spcBef>
                  <a:spcPct val="0"/>
                </a:spcBef>
                <a:spcAft>
                  <a:spcPct val="0"/>
                </a:spcAft>
              </a:pPr>
              <a:t>18</a:t>
            </a:fld>
            <a:endParaRPr lang="de-DE" smtClean="0">
              <a:latin typeface="Calibri" pitchFamily="34" charset="0"/>
            </a:endParaRPr>
          </a:p>
        </p:txBody>
      </p:sp>
    </p:spTree>
    <p:extLst>
      <p:ext uri="{BB962C8B-B14F-4D97-AF65-F5344CB8AC3E}">
        <p14:creationId xmlns:p14="http://schemas.microsoft.com/office/powerpoint/2010/main" val="2737891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smtClean="0"/>
          </a:p>
        </p:txBody>
      </p:sp>
      <p:sp>
        <p:nvSpPr>
          <p:cNvPr id="4403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fontAlgn="base" hangingPunct="1">
              <a:spcBef>
                <a:spcPct val="0"/>
              </a:spcBef>
              <a:spcAft>
                <a:spcPct val="0"/>
              </a:spcAft>
            </a:pPr>
            <a:fld id="{BECDB529-7DB0-481A-B02B-2E5F21063980}" type="slidenum">
              <a:rPr lang="de-DE" smtClean="0">
                <a:latin typeface="Calibri" pitchFamily="34" charset="0"/>
              </a:rPr>
              <a:pPr eaLnBrk="1" fontAlgn="base" hangingPunct="1">
                <a:spcBef>
                  <a:spcPct val="0"/>
                </a:spcBef>
                <a:spcAft>
                  <a:spcPct val="0"/>
                </a:spcAft>
              </a:pPr>
              <a:t>19</a:t>
            </a:fld>
            <a:endParaRPr lang="de-DE" smtClean="0">
              <a:latin typeface="Calibri" pitchFamily="34" charset="0"/>
            </a:endParaRPr>
          </a:p>
        </p:txBody>
      </p:sp>
    </p:spTree>
    <p:extLst>
      <p:ext uri="{BB962C8B-B14F-4D97-AF65-F5344CB8AC3E}">
        <p14:creationId xmlns:p14="http://schemas.microsoft.com/office/powerpoint/2010/main" val="74104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smtClean="0"/>
          </a:p>
        </p:txBody>
      </p:sp>
      <p:sp>
        <p:nvSpPr>
          <p:cNvPr id="2662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fontAlgn="base" hangingPunct="1">
              <a:spcBef>
                <a:spcPct val="0"/>
              </a:spcBef>
              <a:spcAft>
                <a:spcPct val="0"/>
              </a:spcAft>
            </a:pPr>
            <a:fld id="{59EE88C9-0356-4C20-AB7E-EF6E748426D7}" type="slidenum">
              <a:rPr lang="de-DE" smtClean="0">
                <a:latin typeface="Calibri" pitchFamily="34" charset="0"/>
              </a:rPr>
              <a:pPr eaLnBrk="1" fontAlgn="base" hangingPunct="1">
                <a:spcBef>
                  <a:spcPct val="0"/>
                </a:spcBef>
                <a:spcAft>
                  <a:spcPct val="0"/>
                </a:spcAft>
              </a:pPr>
              <a:t>2</a:t>
            </a:fld>
            <a:endParaRPr lang="de-DE" smtClean="0">
              <a:latin typeface="Calibri" pitchFamily="34" charset="0"/>
            </a:endParaRPr>
          </a:p>
        </p:txBody>
      </p:sp>
    </p:spTree>
    <p:extLst>
      <p:ext uri="{BB962C8B-B14F-4D97-AF65-F5344CB8AC3E}">
        <p14:creationId xmlns:p14="http://schemas.microsoft.com/office/powerpoint/2010/main" val="3465740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smtClean="0"/>
          </a:p>
        </p:txBody>
      </p:sp>
      <p:sp>
        <p:nvSpPr>
          <p:cNvPr id="2765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fontAlgn="base" hangingPunct="1">
              <a:spcBef>
                <a:spcPct val="0"/>
              </a:spcBef>
              <a:spcAft>
                <a:spcPct val="0"/>
              </a:spcAft>
            </a:pPr>
            <a:fld id="{18433B76-2091-43B7-BBFF-0E60A0BEE018}" type="slidenum">
              <a:rPr lang="de-DE" smtClean="0">
                <a:latin typeface="Calibri" pitchFamily="34" charset="0"/>
              </a:rPr>
              <a:pPr eaLnBrk="1" fontAlgn="base" hangingPunct="1">
                <a:spcBef>
                  <a:spcPct val="0"/>
                </a:spcBef>
                <a:spcAft>
                  <a:spcPct val="0"/>
                </a:spcAft>
              </a:pPr>
              <a:t>3</a:t>
            </a:fld>
            <a:endParaRPr lang="de-DE" smtClean="0">
              <a:latin typeface="Calibri" pitchFamily="34" charset="0"/>
            </a:endParaRPr>
          </a:p>
        </p:txBody>
      </p:sp>
    </p:spTree>
    <p:extLst>
      <p:ext uri="{BB962C8B-B14F-4D97-AF65-F5344CB8AC3E}">
        <p14:creationId xmlns:p14="http://schemas.microsoft.com/office/powerpoint/2010/main" val="2661451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smtClean="0"/>
          </a:p>
        </p:txBody>
      </p:sp>
      <p:sp>
        <p:nvSpPr>
          <p:cNvPr id="2867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fontAlgn="base" hangingPunct="1">
              <a:spcBef>
                <a:spcPct val="0"/>
              </a:spcBef>
              <a:spcAft>
                <a:spcPct val="0"/>
              </a:spcAft>
            </a:pPr>
            <a:fld id="{99B5DC38-808A-48FB-BF9E-D5A3FCD03734}" type="slidenum">
              <a:rPr lang="de-DE" smtClean="0">
                <a:latin typeface="Calibri" pitchFamily="34" charset="0"/>
              </a:rPr>
              <a:pPr eaLnBrk="1" fontAlgn="base" hangingPunct="1">
                <a:spcBef>
                  <a:spcPct val="0"/>
                </a:spcBef>
                <a:spcAft>
                  <a:spcPct val="0"/>
                </a:spcAft>
              </a:pPr>
              <a:t>4</a:t>
            </a:fld>
            <a:endParaRPr lang="de-DE" smtClean="0">
              <a:latin typeface="Calibri" pitchFamily="34" charset="0"/>
            </a:endParaRPr>
          </a:p>
        </p:txBody>
      </p:sp>
    </p:spTree>
    <p:extLst>
      <p:ext uri="{BB962C8B-B14F-4D97-AF65-F5344CB8AC3E}">
        <p14:creationId xmlns:p14="http://schemas.microsoft.com/office/powerpoint/2010/main" val="793871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smtClean="0"/>
          </a:p>
        </p:txBody>
      </p:sp>
      <p:sp>
        <p:nvSpPr>
          <p:cNvPr id="2970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fontAlgn="base" hangingPunct="1">
              <a:spcBef>
                <a:spcPct val="0"/>
              </a:spcBef>
              <a:spcAft>
                <a:spcPct val="0"/>
              </a:spcAft>
            </a:pPr>
            <a:fld id="{CAE2E599-5954-44BB-BCB9-5E40CD6835E7}" type="slidenum">
              <a:rPr lang="de-DE" smtClean="0">
                <a:latin typeface="Calibri" pitchFamily="34" charset="0"/>
              </a:rPr>
              <a:pPr eaLnBrk="1" fontAlgn="base" hangingPunct="1">
                <a:spcBef>
                  <a:spcPct val="0"/>
                </a:spcBef>
                <a:spcAft>
                  <a:spcPct val="0"/>
                </a:spcAft>
              </a:pPr>
              <a:t>5</a:t>
            </a:fld>
            <a:endParaRPr lang="de-DE" smtClean="0">
              <a:latin typeface="Calibri" pitchFamily="34" charset="0"/>
            </a:endParaRPr>
          </a:p>
        </p:txBody>
      </p:sp>
    </p:spTree>
    <p:extLst>
      <p:ext uri="{BB962C8B-B14F-4D97-AF65-F5344CB8AC3E}">
        <p14:creationId xmlns:p14="http://schemas.microsoft.com/office/powerpoint/2010/main" val="1809849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smtClean="0"/>
          </a:p>
        </p:txBody>
      </p:sp>
      <p:sp>
        <p:nvSpPr>
          <p:cNvPr id="3072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fontAlgn="base" hangingPunct="1">
              <a:spcBef>
                <a:spcPct val="0"/>
              </a:spcBef>
              <a:spcAft>
                <a:spcPct val="0"/>
              </a:spcAft>
            </a:pPr>
            <a:fld id="{8BEDB88E-9B83-4E52-90DA-D86AD1C2B4D0}" type="slidenum">
              <a:rPr lang="de-DE" smtClean="0">
                <a:latin typeface="Calibri" pitchFamily="34" charset="0"/>
              </a:rPr>
              <a:pPr eaLnBrk="1" fontAlgn="base" hangingPunct="1">
                <a:spcBef>
                  <a:spcPct val="0"/>
                </a:spcBef>
                <a:spcAft>
                  <a:spcPct val="0"/>
                </a:spcAft>
              </a:pPr>
              <a:t>6</a:t>
            </a:fld>
            <a:endParaRPr lang="de-DE" smtClean="0">
              <a:latin typeface="Calibri" pitchFamily="34" charset="0"/>
            </a:endParaRPr>
          </a:p>
        </p:txBody>
      </p:sp>
    </p:spTree>
    <p:extLst>
      <p:ext uri="{BB962C8B-B14F-4D97-AF65-F5344CB8AC3E}">
        <p14:creationId xmlns:p14="http://schemas.microsoft.com/office/powerpoint/2010/main" val="807874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smtClean="0"/>
          </a:p>
        </p:txBody>
      </p:sp>
      <p:sp>
        <p:nvSpPr>
          <p:cNvPr id="3174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fontAlgn="base" hangingPunct="1">
              <a:spcBef>
                <a:spcPct val="0"/>
              </a:spcBef>
              <a:spcAft>
                <a:spcPct val="0"/>
              </a:spcAft>
            </a:pPr>
            <a:fld id="{F6B5B225-6F6A-421C-AEAA-79977DFB8B9F}" type="slidenum">
              <a:rPr lang="de-DE" smtClean="0">
                <a:latin typeface="Calibri" pitchFamily="34" charset="0"/>
              </a:rPr>
              <a:pPr eaLnBrk="1" fontAlgn="base" hangingPunct="1">
                <a:spcBef>
                  <a:spcPct val="0"/>
                </a:spcBef>
                <a:spcAft>
                  <a:spcPct val="0"/>
                </a:spcAft>
              </a:pPr>
              <a:t>7</a:t>
            </a:fld>
            <a:endParaRPr lang="de-DE" smtClean="0">
              <a:latin typeface="Calibri" pitchFamily="34" charset="0"/>
            </a:endParaRPr>
          </a:p>
        </p:txBody>
      </p:sp>
    </p:spTree>
    <p:extLst>
      <p:ext uri="{BB962C8B-B14F-4D97-AF65-F5344CB8AC3E}">
        <p14:creationId xmlns:p14="http://schemas.microsoft.com/office/powerpoint/2010/main" val="2300249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smtClean="0"/>
          </a:p>
        </p:txBody>
      </p:sp>
      <p:sp>
        <p:nvSpPr>
          <p:cNvPr id="3277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fontAlgn="base" hangingPunct="1">
              <a:spcBef>
                <a:spcPct val="0"/>
              </a:spcBef>
              <a:spcAft>
                <a:spcPct val="0"/>
              </a:spcAft>
            </a:pPr>
            <a:fld id="{DA236B2D-AE44-459E-8B3E-B0E4DD3F390E}" type="slidenum">
              <a:rPr lang="de-DE" smtClean="0">
                <a:latin typeface="Calibri" pitchFamily="34" charset="0"/>
              </a:rPr>
              <a:pPr eaLnBrk="1" fontAlgn="base" hangingPunct="1">
                <a:spcBef>
                  <a:spcPct val="0"/>
                </a:spcBef>
                <a:spcAft>
                  <a:spcPct val="0"/>
                </a:spcAft>
              </a:pPr>
              <a:t>8</a:t>
            </a:fld>
            <a:endParaRPr lang="de-DE" smtClean="0">
              <a:latin typeface="Calibri" pitchFamily="34" charset="0"/>
            </a:endParaRPr>
          </a:p>
        </p:txBody>
      </p:sp>
    </p:spTree>
    <p:extLst>
      <p:ext uri="{BB962C8B-B14F-4D97-AF65-F5344CB8AC3E}">
        <p14:creationId xmlns:p14="http://schemas.microsoft.com/office/powerpoint/2010/main" val="1585692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smtClean="0"/>
          </a:p>
        </p:txBody>
      </p:sp>
      <p:sp>
        <p:nvSpPr>
          <p:cNvPr id="3379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fontAlgn="base" hangingPunct="1">
              <a:spcBef>
                <a:spcPct val="0"/>
              </a:spcBef>
              <a:spcAft>
                <a:spcPct val="0"/>
              </a:spcAft>
            </a:pPr>
            <a:fld id="{F3BF8106-9062-4A37-A709-AF954C739E5B}" type="slidenum">
              <a:rPr lang="de-DE" smtClean="0">
                <a:latin typeface="Calibri" pitchFamily="34" charset="0"/>
              </a:rPr>
              <a:pPr eaLnBrk="1" fontAlgn="base" hangingPunct="1">
                <a:spcBef>
                  <a:spcPct val="0"/>
                </a:spcBef>
                <a:spcAft>
                  <a:spcPct val="0"/>
                </a:spcAft>
              </a:pPr>
              <a:t>9</a:t>
            </a:fld>
            <a:endParaRPr lang="de-DE" smtClean="0">
              <a:latin typeface="Calibri" pitchFamily="34" charset="0"/>
            </a:endParaRPr>
          </a:p>
        </p:txBody>
      </p:sp>
    </p:spTree>
    <p:extLst>
      <p:ext uri="{BB962C8B-B14F-4D97-AF65-F5344CB8AC3E}">
        <p14:creationId xmlns:p14="http://schemas.microsoft.com/office/powerpoint/2010/main" val="3467458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de-DE" smtClean="0"/>
              <a:t>Titelmasterformat durch Klicken bearbeiten</a:t>
            </a:r>
            <a:endParaRPr lang="en-US" dirty="0"/>
          </a:p>
        </p:txBody>
      </p:sp>
      <p:sp>
        <p:nvSpPr>
          <p:cNvPr id="8" name="Date Placeholder 3"/>
          <p:cNvSpPr>
            <a:spLocks noGrp="1"/>
          </p:cNvSpPr>
          <p:nvPr>
            <p:ph type="dt" sz="half" idx="10"/>
          </p:nvPr>
        </p:nvSpPr>
        <p:spPr/>
        <p:txBody>
          <a:bodyPr/>
          <a:lstStyle>
            <a:lvl1pPr>
              <a:defRPr/>
            </a:lvl1pPr>
          </a:lstStyle>
          <a:p>
            <a:pPr>
              <a:defRPr/>
            </a:pPr>
            <a:fld id="{3235EE41-5E56-4107-8AB0-94CDC3E3C8C5}" type="datetimeFigureOut">
              <a:rPr lang="de-DE"/>
              <a:pPr>
                <a:defRPr/>
              </a:pPr>
              <a:t>19.05.2017</a:t>
            </a:fld>
            <a:endParaRPr lang="de-DE"/>
          </a:p>
        </p:txBody>
      </p:sp>
      <p:sp>
        <p:nvSpPr>
          <p:cNvPr id="9" name="Footer Placeholder 4"/>
          <p:cNvSpPr>
            <a:spLocks noGrp="1"/>
          </p:cNvSpPr>
          <p:nvPr>
            <p:ph type="ftr" sz="quarter" idx="11"/>
          </p:nvPr>
        </p:nvSpPr>
        <p:spPr/>
        <p:txBody>
          <a:bodyPr/>
          <a:lstStyle>
            <a:lvl1pPr>
              <a:defRPr/>
            </a:lvl1pPr>
          </a:lstStyle>
          <a:p>
            <a:pPr>
              <a:defRPr/>
            </a:pPr>
            <a:endParaRPr lang="de-DE"/>
          </a:p>
        </p:txBody>
      </p:sp>
      <p:sp>
        <p:nvSpPr>
          <p:cNvPr id="10" name="Slide Number Placeholder 5"/>
          <p:cNvSpPr>
            <a:spLocks noGrp="1"/>
          </p:cNvSpPr>
          <p:nvPr>
            <p:ph type="sldNum" sz="quarter" idx="12"/>
          </p:nvPr>
        </p:nvSpPr>
        <p:spPr/>
        <p:txBody>
          <a:bodyPr/>
          <a:lstStyle>
            <a:lvl1pPr>
              <a:defRPr/>
            </a:lvl1pPr>
          </a:lstStyle>
          <a:p>
            <a:pPr>
              <a:defRPr/>
            </a:pPr>
            <a:fld id="{32FB477F-4F6C-44DD-8D0C-B5B55D054D6D}" type="slidenum">
              <a:rPr lang="de-DE"/>
              <a:pPr>
                <a:defRPr/>
              </a:pPr>
              <a:t>‹Nr.›</a:t>
            </a:fld>
            <a:endParaRPr lang="de-DE"/>
          </a:p>
        </p:txBody>
      </p:sp>
    </p:spTree>
    <p:extLst>
      <p:ext uri="{BB962C8B-B14F-4D97-AF65-F5344CB8AC3E}">
        <p14:creationId xmlns:p14="http://schemas.microsoft.com/office/powerpoint/2010/main" val="1388532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lvl1pPr>
              <a:defRPr/>
            </a:lvl1pPr>
          </a:lstStyle>
          <a:p>
            <a:pPr>
              <a:defRPr/>
            </a:pPr>
            <a:fld id="{AC4B251A-717F-4CD0-8022-7B3563A9B137}" type="datetimeFigureOut">
              <a:rPr lang="de-DE"/>
              <a:pPr>
                <a:defRPr/>
              </a:pPr>
              <a:t>19.05.2017</a:t>
            </a:fld>
            <a:endParaRPr lang="de-DE"/>
          </a:p>
        </p:txBody>
      </p:sp>
      <p:sp>
        <p:nvSpPr>
          <p:cNvPr id="5" name="Footer Placeholder 4"/>
          <p:cNvSpPr>
            <a:spLocks noGrp="1"/>
          </p:cNvSpPr>
          <p:nvPr>
            <p:ph type="ftr" sz="quarter" idx="11"/>
          </p:nvPr>
        </p:nvSpPr>
        <p:spPr/>
        <p:txBody>
          <a:bodyPr/>
          <a:lstStyle>
            <a:lvl1pPr>
              <a:defRPr/>
            </a:lvl1pPr>
          </a:lstStyle>
          <a:p>
            <a:pPr>
              <a:defRPr/>
            </a:pPr>
            <a:endParaRPr lang="de-DE"/>
          </a:p>
        </p:txBody>
      </p:sp>
      <p:sp>
        <p:nvSpPr>
          <p:cNvPr id="6" name="Slide Number Placeholder 5"/>
          <p:cNvSpPr>
            <a:spLocks noGrp="1"/>
          </p:cNvSpPr>
          <p:nvPr>
            <p:ph type="sldNum" sz="quarter" idx="12"/>
          </p:nvPr>
        </p:nvSpPr>
        <p:spPr/>
        <p:txBody>
          <a:bodyPr/>
          <a:lstStyle>
            <a:lvl1pPr>
              <a:defRPr/>
            </a:lvl1pPr>
          </a:lstStyle>
          <a:p>
            <a:pPr>
              <a:defRPr/>
            </a:pPr>
            <a:fld id="{60AF6443-4B58-4C21-8306-9E2CC06DE79D}" type="slidenum">
              <a:rPr lang="de-DE"/>
              <a:pPr>
                <a:defRPr/>
              </a:pPr>
              <a:t>‹Nr.›</a:t>
            </a:fld>
            <a:endParaRPr lang="de-DE"/>
          </a:p>
        </p:txBody>
      </p:sp>
    </p:spTree>
    <p:extLst>
      <p:ext uri="{BB962C8B-B14F-4D97-AF65-F5344CB8AC3E}">
        <p14:creationId xmlns:p14="http://schemas.microsoft.com/office/powerpoint/2010/main" val="913769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de-DE" smtClean="0"/>
              <a:t>Titelmasterformat durch Klicken bearbeiten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lvl1pPr>
              <a:defRPr/>
            </a:lvl1pPr>
          </a:lstStyle>
          <a:p>
            <a:pPr>
              <a:defRPr/>
            </a:pPr>
            <a:fld id="{4354832C-1938-4B4C-8C2D-F963B9626378}" type="datetimeFigureOut">
              <a:rPr lang="de-DE"/>
              <a:pPr>
                <a:defRPr/>
              </a:pPr>
              <a:t>19.05.2017</a:t>
            </a:fld>
            <a:endParaRPr lang="de-DE"/>
          </a:p>
        </p:txBody>
      </p:sp>
      <p:sp>
        <p:nvSpPr>
          <p:cNvPr id="5" name="Footer Placeholder 4"/>
          <p:cNvSpPr>
            <a:spLocks noGrp="1"/>
          </p:cNvSpPr>
          <p:nvPr>
            <p:ph type="ftr" sz="quarter" idx="11"/>
          </p:nvPr>
        </p:nvSpPr>
        <p:spPr/>
        <p:txBody>
          <a:bodyPr/>
          <a:lstStyle>
            <a:lvl1pPr>
              <a:defRPr/>
            </a:lvl1pPr>
          </a:lstStyle>
          <a:p>
            <a:pPr>
              <a:defRPr/>
            </a:pPr>
            <a:endParaRPr lang="de-DE"/>
          </a:p>
        </p:txBody>
      </p:sp>
      <p:sp>
        <p:nvSpPr>
          <p:cNvPr id="6" name="Slide Number Placeholder 5"/>
          <p:cNvSpPr>
            <a:spLocks noGrp="1"/>
          </p:cNvSpPr>
          <p:nvPr>
            <p:ph type="sldNum" sz="quarter" idx="12"/>
          </p:nvPr>
        </p:nvSpPr>
        <p:spPr/>
        <p:txBody>
          <a:bodyPr/>
          <a:lstStyle>
            <a:lvl1pPr>
              <a:defRPr/>
            </a:lvl1pPr>
          </a:lstStyle>
          <a:p>
            <a:pPr>
              <a:defRPr/>
            </a:pPr>
            <a:fld id="{D3C35860-C0EB-4EFE-AF4A-44FE50D82A21}" type="slidenum">
              <a:rPr lang="de-DE"/>
              <a:pPr>
                <a:defRPr/>
              </a:pPr>
              <a:t>‹Nr.›</a:t>
            </a:fld>
            <a:endParaRPr lang="de-DE"/>
          </a:p>
        </p:txBody>
      </p:sp>
    </p:spTree>
    <p:extLst>
      <p:ext uri="{BB962C8B-B14F-4D97-AF65-F5344CB8AC3E}">
        <p14:creationId xmlns:p14="http://schemas.microsoft.com/office/powerpoint/2010/main" val="1598338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e-DE" smtClean="0"/>
              <a:t>Titelmasterformat durch Klicken bearbeiten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4"/>
          </p:nvPr>
        </p:nvSpPr>
        <p:spPr/>
        <p:txBody>
          <a:bodyPr/>
          <a:lstStyle>
            <a:lvl1pPr>
              <a:defRPr/>
            </a:lvl1pPr>
          </a:lstStyle>
          <a:p>
            <a:pPr>
              <a:defRPr/>
            </a:pPr>
            <a:fld id="{CE8249FE-07E0-42B5-AEBF-25E144C68387}" type="datetimeFigureOut">
              <a:rPr lang="de-DE"/>
              <a:pPr>
                <a:defRPr/>
              </a:pPr>
              <a:t>19.05.2017</a:t>
            </a:fld>
            <a:endParaRPr lang="de-DE"/>
          </a:p>
        </p:txBody>
      </p:sp>
      <p:sp>
        <p:nvSpPr>
          <p:cNvPr id="5" name="Footer Placeholder 4"/>
          <p:cNvSpPr>
            <a:spLocks noGrp="1"/>
          </p:cNvSpPr>
          <p:nvPr>
            <p:ph type="ftr" sz="quarter" idx="15"/>
          </p:nvPr>
        </p:nvSpPr>
        <p:spPr/>
        <p:txBody>
          <a:bodyPr/>
          <a:lstStyle>
            <a:lvl1pPr>
              <a:defRPr/>
            </a:lvl1pPr>
          </a:lstStyle>
          <a:p>
            <a:pPr>
              <a:defRPr/>
            </a:pPr>
            <a:endParaRPr lang="de-DE"/>
          </a:p>
        </p:txBody>
      </p:sp>
      <p:sp>
        <p:nvSpPr>
          <p:cNvPr id="6" name="Slide Number Placeholder 5"/>
          <p:cNvSpPr>
            <a:spLocks noGrp="1"/>
          </p:cNvSpPr>
          <p:nvPr>
            <p:ph type="sldNum" sz="quarter" idx="16"/>
          </p:nvPr>
        </p:nvSpPr>
        <p:spPr/>
        <p:txBody>
          <a:bodyPr/>
          <a:lstStyle>
            <a:lvl1pPr>
              <a:defRPr/>
            </a:lvl1pPr>
          </a:lstStyle>
          <a:p>
            <a:pPr>
              <a:defRPr/>
            </a:pPr>
            <a:fld id="{491AF879-3769-4315-9B64-624D5C5D99AD}" type="slidenum">
              <a:rPr lang="de-DE"/>
              <a:pPr>
                <a:defRPr/>
              </a:pPr>
              <a:t>‹Nr.›</a:t>
            </a:fld>
            <a:endParaRPr lang="de-DE"/>
          </a:p>
        </p:txBody>
      </p:sp>
    </p:spTree>
    <p:extLst>
      <p:ext uri="{BB962C8B-B14F-4D97-AF65-F5344CB8AC3E}">
        <p14:creationId xmlns:p14="http://schemas.microsoft.com/office/powerpoint/2010/main" val="2781798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8" name="Date Placeholder 3"/>
          <p:cNvSpPr>
            <a:spLocks noGrp="1"/>
          </p:cNvSpPr>
          <p:nvPr>
            <p:ph type="dt" sz="half" idx="10"/>
          </p:nvPr>
        </p:nvSpPr>
        <p:spPr/>
        <p:txBody>
          <a:bodyPr/>
          <a:lstStyle>
            <a:lvl1pPr>
              <a:defRPr/>
            </a:lvl1pPr>
          </a:lstStyle>
          <a:p>
            <a:pPr>
              <a:defRPr/>
            </a:pPr>
            <a:fld id="{A6656932-CD7C-49CC-ABD8-57B1E3B0D02C}" type="datetimeFigureOut">
              <a:rPr lang="de-DE"/>
              <a:pPr>
                <a:defRPr/>
              </a:pPr>
              <a:t>19.05.2017</a:t>
            </a:fld>
            <a:endParaRPr lang="de-DE"/>
          </a:p>
        </p:txBody>
      </p:sp>
      <p:sp>
        <p:nvSpPr>
          <p:cNvPr id="9" name="Footer Placeholder 4"/>
          <p:cNvSpPr>
            <a:spLocks noGrp="1"/>
          </p:cNvSpPr>
          <p:nvPr>
            <p:ph type="ftr" sz="quarter" idx="11"/>
          </p:nvPr>
        </p:nvSpPr>
        <p:spPr/>
        <p:txBody>
          <a:bodyPr/>
          <a:lstStyle>
            <a:lvl1pPr>
              <a:defRPr/>
            </a:lvl1pPr>
          </a:lstStyle>
          <a:p>
            <a:pPr>
              <a:defRPr/>
            </a:pPr>
            <a:endParaRPr lang="de-DE"/>
          </a:p>
        </p:txBody>
      </p:sp>
      <p:sp>
        <p:nvSpPr>
          <p:cNvPr id="10" name="Slide Number Placeholder 5"/>
          <p:cNvSpPr>
            <a:spLocks noGrp="1"/>
          </p:cNvSpPr>
          <p:nvPr>
            <p:ph type="sldNum" sz="quarter" idx="12"/>
          </p:nvPr>
        </p:nvSpPr>
        <p:spPr/>
        <p:txBody>
          <a:bodyPr/>
          <a:lstStyle>
            <a:lvl1pPr>
              <a:defRPr/>
            </a:lvl1pPr>
          </a:lstStyle>
          <a:p>
            <a:pPr>
              <a:defRPr/>
            </a:pPr>
            <a:fld id="{3368AA6C-5DDC-4B42-B9FC-14E51BD33116}" type="slidenum">
              <a:rPr lang="de-DE"/>
              <a:pPr>
                <a:defRPr/>
              </a:pPr>
              <a:t>‹Nr.›</a:t>
            </a:fld>
            <a:endParaRPr lang="de-DE"/>
          </a:p>
        </p:txBody>
      </p:sp>
    </p:spTree>
    <p:extLst>
      <p:ext uri="{BB962C8B-B14F-4D97-AF65-F5344CB8AC3E}">
        <p14:creationId xmlns:p14="http://schemas.microsoft.com/office/powerpoint/2010/main" val="2393230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e-DE" smtClean="0"/>
              <a:t>Titelmasterformat durch Klicken bearbeiten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Date Placeholder 3"/>
          <p:cNvSpPr>
            <a:spLocks noGrp="1"/>
          </p:cNvSpPr>
          <p:nvPr>
            <p:ph type="dt" sz="half" idx="15"/>
          </p:nvPr>
        </p:nvSpPr>
        <p:spPr/>
        <p:txBody>
          <a:bodyPr/>
          <a:lstStyle>
            <a:lvl1pPr>
              <a:defRPr/>
            </a:lvl1pPr>
          </a:lstStyle>
          <a:p>
            <a:pPr>
              <a:defRPr/>
            </a:pPr>
            <a:fld id="{ABDADA39-4D06-4354-AFB4-4930EC7264E5}" type="datetimeFigureOut">
              <a:rPr lang="de-DE"/>
              <a:pPr>
                <a:defRPr/>
              </a:pPr>
              <a:t>19.05.2017</a:t>
            </a:fld>
            <a:endParaRPr lang="de-DE"/>
          </a:p>
        </p:txBody>
      </p:sp>
      <p:sp>
        <p:nvSpPr>
          <p:cNvPr id="6" name="Footer Placeholder 4"/>
          <p:cNvSpPr>
            <a:spLocks noGrp="1"/>
          </p:cNvSpPr>
          <p:nvPr>
            <p:ph type="ftr" sz="quarter" idx="16"/>
          </p:nvPr>
        </p:nvSpPr>
        <p:spPr/>
        <p:txBody>
          <a:bodyPr/>
          <a:lstStyle>
            <a:lvl1pPr>
              <a:defRPr/>
            </a:lvl1pPr>
          </a:lstStyle>
          <a:p>
            <a:pPr>
              <a:defRPr/>
            </a:pPr>
            <a:endParaRPr lang="de-DE"/>
          </a:p>
        </p:txBody>
      </p:sp>
      <p:sp>
        <p:nvSpPr>
          <p:cNvPr id="7" name="Slide Number Placeholder 5"/>
          <p:cNvSpPr>
            <a:spLocks noGrp="1"/>
          </p:cNvSpPr>
          <p:nvPr>
            <p:ph type="sldNum" sz="quarter" idx="17"/>
          </p:nvPr>
        </p:nvSpPr>
        <p:spPr/>
        <p:txBody>
          <a:bodyPr/>
          <a:lstStyle>
            <a:lvl1pPr>
              <a:defRPr/>
            </a:lvl1pPr>
          </a:lstStyle>
          <a:p>
            <a:pPr>
              <a:defRPr/>
            </a:pPr>
            <a:fld id="{C7249A82-8B1C-4FB5-BF2A-E807A0F100CD}" type="slidenum">
              <a:rPr lang="de-DE"/>
              <a:pPr>
                <a:defRPr/>
              </a:pPr>
              <a:t>‹Nr.›</a:t>
            </a:fld>
            <a:endParaRPr lang="de-DE"/>
          </a:p>
        </p:txBody>
      </p:sp>
    </p:spTree>
    <p:extLst>
      <p:ext uri="{BB962C8B-B14F-4D97-AF65-F5344CB8AC3E}">
        <p14:creationId xmlns:p14="http://schemas.microsoft.com/office/powerpoint/2010/main" val="2971343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10" name="Title 9"/>
          <p:cNvSpPr>
            <a:spLocks noGrp="1"/>
          </p:cNvSpPr>
          <p:nvPr>
            <p:ph type="title"/>
          </p:nvPr>
        </p:nvSpPr>
        <p:spPr/>
        <p:txBody>
          <a:bodyPr/>
          <a:lstStyle/>
          <a:p>
            <a:r>
              <a:rPr lang="de-DE" smtClean="0"/>
              <a:t>Titelmasterformat durch Klicken bearbeiten</a:t>
            </a:r>
            <a:endParaRPr lang="en-US" dirty="0"/>
          </a:p>
        </p:txBody>
      </p:sp>
      <p:sp>
        <p:nvSpPr>
          <p:cNvPr id="7" name="Date Placeholder 3"/>
          <p:cNvSpPr>
            <a:spLocks noGrp="1"/>
          </p:cNvSpPr>
          <p:nvPr>
            <p:ph type="dt" sz="half" idx="10"/>
          </p:nvPr>
        </p:nvSpPr>
        <p:spPr/>
        <p:txBody>
          <a:bodyPr/>
          <a:lstStyle>
            <a:lvl1pPr>
              <a:defRPr/>
            </a:lvl1pPr>
          </a:lstStyle>
          <a:p>
            <a:pPr>
              <a:defRPr/>
            </a:pPr>
            <a:fld id="{FA143974-05A5-479E-921D-B127FAEA794E}" type="datetimeFigureOut">
              <a:rPr lang="de-DE"/>
              <a:pPr>
                <a:defRPr/>
              </a:pPr>
              <a:t>19.05.2017</a:t>
            </a:fld>
            <a:endParaRPr lang="de-DE"/>
          </a:p>
        </p:txBody>
      </p:sp>
      <p:sp>
        <p:nvSpPr>
          <p:cNvPr id="8" name="Footer Placeholder 4"/>
          <p:cNvSpPr>
            <a:spLocks noGrp="1"/>
          </p:cNvSpPr>
          <p:nvPr>
            <p:ph type="ftr" sz="quarter" idx="11"/>
          </p:nvPr>
        </p:nvSpPr>
        <p:spPr/>
        <p:txBody>
          <a:bodyPr/>
          <a:lstStyle>
            <a:lvl1pPr>
              <a:defRPr/>
            </a:lvl1pPr>
          </a:lstStyle>
          <a:p>
            <a:pPr>
              <a:defRPr/>
            </a:pPr>
            <a:endParaRPr lang="de-DE"/>
          </a:p>
        </p:txBody>
      </p:sp>
      <p:sp>
        <p:nvSpPr>
          <p:cNvPr id="9" name="Slide Number Placeholder 5"/>
          <p:cNvSpPr>
            <a:spLocks noGrp="1"/>
          </p:cNvSpPr>
          <p:nvPr>
            <p:ph type="sldNum" sz="quarter" idx="12"/>
          </p:nvPr>
        </p:nvSpPr>
        <p:spPr/>
        <p:txBody>
          <a:bodyPr/>
          <a:lstStyle>
            <a:lvl1pPr>
              <a:defRPr/>
            </a:lvl1pPr>
          </a:lstStyle>
          <a:p>
            <a:pPr>
              <a:defRPr/>
            </a:pPr>
            <a:fld id="{D45F6B22-5CAF-4909-8E28-CEBE95632680}" type="slidenum">
              <a:rPr lang="de-DE"/>
              <a:pPr>
                <a:defRPr/>
              </a:pPr>
              <a:t>‹Nr.›</a:t>
            </a:fld>
            <a:endParaRPr lang="de-DE"/>
          </a:p>
        </p:txBody>
      </p:sp>
    </p:spTree>
    <p:extLst>
      <p:ext uri="{BB962C8B-B14F-4D97-AF65-F5344CB8AC3E}">
        <p14:creationId xmlns:p14="http://schemas.microsoft.com/office/powerpoint/2010/main" val="60522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3"/>
          <p:cNvSpPr>
            <a:spLocks noGrp="1"/>
          </p:cNvSpPr>
          <p:nvPr>
            <p:ph type="dt" sz="half" idx="10"/>
          </p:nvPr>
        </p:nvSpPr>
        <p:spPr/>
        <p:txBody>
          <a:bodyPr/>
          <a:lstStyle>
            <a:lvl1pPr>
              <a:defRPr/>
            </a:lvl1pPr>
          </a:lstStyle>
          <a:p>
            <a:pPr>
              <a:defRPr/>
            </a:pPr>
            <a:fld id="{BACB53FF-8321-424E-91BA-14BB70706577}" type="datetimeFigureOut">
              <a:rPr lang="de-DE"/>
              <a:pPr>
                <a:defRPr/>
              </a:pPr>
              <a:t>19.05.2017</a:t>
            </a:fld>
            <a:endParaRPr lang="de-DE"/>
          </a:p>
        </p:txBody>
      </p:sp>
      <p:sp>
        <p:nvSpPr>
          <p:cNvPr id="4" name="Footer Placeholder 4"/>
          <p:cNvSpPr>
            <a:spLocks noGrp="1"/>
          </p:cNvSpPr>
          <p:nvPr>
            <p:ph type="ftr" sz="quarter" idx="11"/>
          </p:nvPr>
        </p:nvSpPr>
        <p:spPr/>
        <p:txBody>
          <a:bodyPr/>
          <a:lstStyle>
            <a:lvl1pPr>
              <a:defRPr/>
            </a:lvl1pPr>
          </a:lstStyle>
          <a:p>
            <a:pPr>
              <a:defRPr/>
            </a:pPr>
            <a:endParaRPr lang="de-DE"/>
          </a:p>
        </p:txBody>
      </p:sp>
      <p:sp>
        <p:nvSpPr>
          <p:cNvPr id="5" name="Slide Number Placeholder 5"/>
          <p:cNvSpPr>
            <a:spLocks noGrp="1"/>
          </p:cNvSpPr>
          <p:nvPr>
            <p:ph type="sldNum" sz="quarter" idx="12"/>
          </p:nvPr>
        </p:nvSpPr>
        <p:spPr/>
        <p:txBody>
          <a:bodyPr/>
          <a:lstStyle>
            <a:lvl1pPr>
              <a:defRPr/>
            </a:lvl1pPr>
          </a:lstStyle>
          <a:p>
            <a:pPr>
              <a:defRPr/>
            </a:pPr>
            <a:fld id="{D460878A-3166-4BC6-8E53-31B0F29291F3}" type="slidenum">
              <a:rPr lang="de-DE"/>
              <a:pPr>
                <a:defRPr/>
              </a:pPr>
              <a:t>‹Nr.›</a:t>
            </a:fld>
            <a:endParaRPr lang="de-DE"/>
          </a:p>
        </p:txBody>
      </p:sp>
    </p:spTree>
    <p:extLst>
      <p:ext uri="{BB962C8B-B14F-4D97-AF65-F5344CB8AC3E}">
        <p14:creationId xmlns:p14="http://schemas.microsoft.com/office/powerpoint/2010/main" val="2966367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19A2ACF-334D-404D-98A0-E0BB7059871F}" type="datetimeFigureOut">
              <a:rPr lang="de-DE"/>
              <a:pPr>
                <a:defRPr/>
              </a:pPr>
              <a:t>19.05.2017</a:t>
            </a:fld>
            <a:endParaRPr lang="de-DE"/>
          </a:p>
        </p:txBody>
      </p:sp>
      <p:sp>
        <p:nvSpPr>
          <p:cNvPr id="3" name="Footer Placeholder 4"/>
          <p:cNvSpPr>
            <a:spLocks noGrp="1"/>
          </p:cNvSpPr>
          <p:nvPr>
            <p:ph type="ftr" sz="quarter" idx="11"/>
          </p:nvPr>
        </p:nvSpPr>
        <p:spPr/>
        <p:txBody>
          <a:bodyPr/>
          <a:lstStyle>
            <a:lvl1pPr>
              <a:defRPr/>
            </a:lvl1pPr>
          </a:lstStyle>
          <a:p>
            <a:pPr>
              <a:defRPr/>
            </a:pPr>
            <a:endParaRPr lang="de-DE"/>
          </a:p>
        </p:txBody>
      </p:sp>
      <p:sp>
        <p:nvSpPr>
          <p:cNvPr id="4" name="Slide Number Placeholder 5"/>
          <p:cNvSpPr>
            <a:spLocks noGrp="1"/>
          </p:cNvSpPr>
          <p:nvPr>
            <p:ph type="sldNum" sz="quarter" idx="12"/>
          </p:nvPr>
        </p:nvSpPr>
        <p:spPr/>
        <p:txBody>
          <a:bodyPr/>
          <a:lstStyle>
            <a:lvl1pPr>
              <a:defRPr/>
            </a:lvl1pPr>
          </a:lstStyle>
          <a:p>
            <a:pPr>
              <a:defRPr/>
            </a:pPr>
            <a:fld id="{F1CFC45D-45F0-4755-AFE9-C8333D115C7C}" type="slidenum">
              <a:rPr lang="de-DE"/>
              <a:pPr>
                <a:defRPr/>
              </a:pPr>
              <a:t>‹Nr.›</a:t>
            </a:fld>
            <a:endParaRPr lang="de-DE"/>
          </a:p>
        </p:txBody>
      </p:sp>
    </p:spTree>
    <p:extLst>
      <p:ext uri="{BB962C8B-B14F-4D97-AF65-F5344CB8AC3E}">
        <p14:creationId xmlns:p14="http://schemas.microsoft.com/office/powerpoint/2010/main" val="3472013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de-DE" smtClean="0"/>
              <a:t>Titelmasterformat durch Klicken bearbeiten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3"/>
          <p:cNvSpPr>
            <a:spLocks noGrp="1"/>
          </p:cNvSpPr>
          <p:nvPr>
            <p:ph type="dt" sz="half" idx="10"/>
          </p:nvPr>
        </p:nvSpPr>
        <p:spPr/>
        <p:txBody>
          <a:bodyPr/>
          <a:lstStyle>
            <a:lvl1pPr>
              <a:defRPr/>
            </a:lvl1pPr>
          </a:lstStyle>
          <a:p>
            <a:pPr>
              <a:defRPr/>
            </a:pPr>
            <a:fld id="{87E2A72F-74D9-4800-BFE1-265F4B8EA2BF}" type="datetimeFigureOut">
              <a:rPr lang="de-DE"/>
              <a:pPr>
                <a:defRPr/>
              </a:pPr>
              <a:t>19.05.2017</a:t>
            </a:fld>
            <a:endParaRPr lang="de-DE"/>
          </a:p>
        </p:txBody>
      </p:sp>
      <p:sp>
        <p:nvSpPr>
          <p:cNvPr id="6" name="Footer Placeholder 4"/>
          <p:cNvSpPr>
            <a:spLocks noGrp="1"/>
          </p:cNvSpPr>
          <p:nvPr>
            <p:ph type="ftr" sz="quarter" idx="11"/>
          </p:nvPr>
        </p:nvSpPr>
        <p:spPr/>
        <p:txBody>
          <a:bodyPr/>
          <a:lstStyle>
            <a:lvl1pPr>
              <a:defRPr/>
            </a:lvl1pPr>
          </a:lstStyle>
          <a:p>
            <a:pPr>
              <a:defRPr/>
            </a:pPr>
            <a:endParaRPr lang="de-DE"/>
          </a:p>
        </p:txBody>
      </p:sp>
      <p:sp>
        <p:nvSpPr>
          <p:cNvPr id="7" name="Slide Number Placeholder 5"/>
          <p:cNvSpPr>
            <a:spLocks noGrp="1"/>
          </p:cNvSpPr>
          <p:nvPr>
            <p:ph type="sldNum" sz="quarter" idx="12"/>
          </p:nvPr>
        </p:nvSpPr>
        <p:spPr/>
        <p:txBody>
          <a:bodyPr/>
          <a:lstStyle>
            <a:lvl1pPr>
              <a:defRPr/>
            </a:lvl1pPr>
          </a:lstStyle>
          <a:p>
            <a:pPr>
              <a:defRPr/>
            </a:pPr>
            <a:fld id="{3EA3DB1E-8A3F-4094-A185-AD2CD7103A55}" type="slidenum">
              <a:rPr lang="de-DE"/>
              <a:pPr>
                <a:defRPr/>
              </a:pPr>
              <a:t>‹Nr.›</a:t>
            </a:fld>
            <a:endParaRPr lang="de-DE"/>
          </a:p>
        </p:txBody>
      </p:sp>
    </p:spTree>
    <p:extLst>
      <p:ext uri="{BB962C8B-B14F-4D97-AF65-F5344CB8AC3E}">
        <p14:creationId xmlns:p14="http://schemas.microsoft.com/office/powerpoint/2010/main" val="3552190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de-DE" smtClean="0"/>
              <a:t>Titelmasterformat durch Klicken bearbeiten</a:t>
            </a:r>
            <a:endParaRPr lang="en-US" dirty="0"/>
          </a:p>
        </p:txBody>
      </p:sp>
      <p:sp>
        <p:nvSpPr>
          <p:cNvPr id="9" name="Date Placeholder 4"/>
          <p:cNvSpPr>
            <a:spLocks noGrp="1"/>
          </p:cNvSpPr>
          <p:nvPr>
            <p:ph type="dt" sz="half" idx="10"/>
          </p:nvPr>
        </p:nvSpPr>
        <p:spPr/>
        <p:txBody>
          <a:bodyPr/>
          <a:lstStyle>
            <a:lvl1pPr>
              <a:defRPr/>
            </a:lvl1pPr>
          </a:lstStyle>
          <a:p>
            <a:pPr>
              <a:defRPr/>
            </a:pPr>
            <a:fld id="{45925086-3685-4E3A-A46C-8E8945D5D354}" type="datetimeFigureOut">
              <a:rPr lang="de-DE"/>
              <a:pPr>
                <a:defRPr/>
              </a:pPr>
              <a:t>19.05.2017</a:t>
            </a:fld>
            <a:endParaRPr lang="de-DE"/>
          </a:p>
        </p:txBody>
      </p:sp>
      <p:sp>
        <p:nvSpPr>
          <p:cNvPr id="10" name="Footer Placeholder 5"/>
          <p:cNvSpPr>
            <a:spLocks noGrp="1"/>
          </p:cNvSpPr>
          <p:nvPr>
            <p:ph type="ftr" sz="quarter" idx="11"/>
          </p:nvPr>
        </p:nvSpPr>
        <p:spPr/>
        <p:txBody>
          <a:bodyPr/>
          <a:lstStyle>
            <a:lvl1pPr>
              <a:defRPr/>
            </a:lvl1pPr>
          </a:lstStyle>
          <a:p>
            <a:pPr>
              <a:defRPr/>
            </a:pPr>
            <a:endParaRPr lang="de-DE"/>
          </a:p>
        </p:txBody>
      </p:sp>
      <p:sp>
        <p:nvSpPr>
          <p:cNvPr id="11" name="Slide Number Placeholder 6"/>
          <p:cNvSpPr>
            <a:spLocks noGrp="1"/>
          </p:cNvSpPr>
          <p:nvPr>
            <p:ph type="sldNum" sz="quarter" idx="12"/>
          </p:nvPr>
        </p:nvSpPr>
        <p:spPr/>
        <p:txBody>
          <a:bodyPr/>
          <a:lstStyle>
            <a:lvl1pPr>
              <a:defRPr/>
            </a:lvl1pPr>
          </a:lstStyle>
          <a:p>
            <a:pPr>
              <a:defRPr/>
            </a:pPr>
            <a:fld id="{21A2D141-2524-458C-A212-336E175383E8}" type="slidenum">
              <a:rPr lang="de-DE"/>
              <a:pPr>
                <a:defRPr/>
              </a:pPr>
              <a:t>‹Nr.›</a:t>
            </a:fld>
            <a:endParaRPr lang="de-DE"/>
          </a:p>
        </p:txBody>
      </p:sp>
    </p:spTree>
    <p:extLst>
      <p:ext uri="{BB962C8B-B14F-4D97-AF65-F5344CB8AC3E}">
        <p14:creationId xmlns:p14="http://schemas.microsoft.com/office/powerpoint/2010/main" val="984320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de-DE" smtClean="0"/>
              <a:t>Titelmasterformat durch Klicken bearbeiten</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smtClean="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fontAlgn="auto">
              <a:spcBef>
                <a:spcPts val="0"/>
              </a:spcBef>
              <a:spcAft>
                <a:spcPts val="0"/>
              </a:spcAft>
              <a:defRPr sz="1100" b="1">
                <a:solidFill>
                  <a:schemeClr val="tx1">
                    <a:lumMod val="50000"/>
                    <a:lumOff val="50000"/>
                  </a:schemeClr>
                </a:solidFill>
                <a:latin typeface="+mn-lt"/>
              </a:defRPr>
            </a:lvl1pPr>
          </a:lstStyle>
          <a:p>
            <a:pPr>
              <a:defRPr/>
            </a:pPr>
            <a:fld id="{4226B81B-A4EC-4730-8ADF-5681FD05883C}" type="datetimeFigureOut">
              <a:rPr lang="de-DE"/>
              <a:pPr>
                <a:defRPr/>
              </a:pPr>
              <a:t>19.05.2017</a:t>
            </a:fld>
            <a:endParaRPr lang="de-DE"/>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fontAlgn="auto">
              <a:spcBef>
                <a:spcPts val="0"/>
              </a:spcBef>
              <a:spcAft>
                <a:spcPts val="0"/>
              </a:spcAft>
              <a:defRPr sz="1100" b="1">
                <a:solidFill>
                  <a:schemeClr val="tx1">
                    <a:lumMod val="50000"/>
                    <a:lumOff val="50000"/>
                  </a:schemeClr>
                </a:solidFill>
                <a:latin typeface="+mn-lt"/>
              </a:defRPr>
            </a:lvl1pPr>
          </a:lstStyle>
          <a:p>
            <a:pPr>
              <a:defRPr/>
            </a:pPr>
            <a:endParaRPr lang="de-DE"/>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fontAlgn="auto">
              <a:spcBef>
                <a:spcPts val="0"/>
              </a:spcBef>
              <a:spcAft>
                <a:spcPts val="0"/>
              </a:spcAft>
              <a:defRPr sz="1200" b="1">
                <a:solidFill>
                  <a:schemeClr val="tx1">
                    <a:lumMod val="50000"/>
                    <a:lumOff val="50000"/>
                  </a:schemeClr>
                </a:solidFill>
                <a:latin typeface="+mn-lt"/>
              </a:defRPr>
            </a:lvl1pPr>
          </a:lstStyle>
          <a:p>
            <a:pPr>
              <a:defRPr/>
            </a:pPr>
            <a:fld id="{B1347E03-2F0E-4E5F-B467-D3C1D6DDC139}"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850" r:id="rId1"/>
    <p:sldLayoutId id="2147483842" r:id="rId2"/>
    <p:sldLayoutId id="2147483851" r:id="rId3"/>
    <p:sldLayoutId id="2147483843" r:id="rId4"/>
    <p:sldLayoutId id="2147483844" r:id="rId5"/>
    <p:sldLayoutId id="2147483845" r:id="rId6"/>
    <p:sldLayoutId id="2147483846" r:id="rId7"/>
    <p:sldLayoutId id="2147483847" r:id="rId8"/>
    <p:sldLayoutId id="2147483852" r:id="rId9"/>
    <p:sldLayoutId id="2147483848" r:id="rId10"/>
    <p:sldLayoutId id="2147483849" r:id="rId11"/>
  </p:sldLayoutIdLst>
  <p:timing>
    <p:tnLst>
      <p:par>
        <p:cTn id="1" dur="indefinite" restart="never" nodeType="tmRoot"/>
      </p:par>
    </p:tnLst>
  </p:timing>
  <p:txStyles>
    <p:title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hyperlink" Target="http://www.bistummainz.de/einrichtungen/biwemz/biweoberhessen/index.html" TargetMode="External"/><Relationship Id="rId7" Type="http://schemas.openxmlformats.org/officeDocument/2006/relationships/hyperlink" Target="http://www.bistummainz.de/pfarreien/dekanat-wetterau-west/index.html?f_action=show&amp;f_newsitem_id=28456"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hyperlink" Target="http://www.bistummainz.de/pfarreien/dekanat-wetterau-ost/index.html" TargetMode="Externa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hyperlink" Target="http://www.bistummainz.de/einrichtungen/biwemz/biweoberhessen/index.html" TargetMode="External"/><Relationship Id="rId7" Type="http://schemas.openxmlformats.org/officeDocument/2006/relationships/hyperlink" Target="http://www.bistummainz.de/pfarreien/dekanat-wetterau-west/index.html?f_action=show&amp;f_newsitem_id=28456"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hyperlink" Target="http://www.bistummainz.de/pfarreien/dekanat-wetterau-ost/index.html" TargetMode="Externa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496" y="764704"/>
            <a:ext cx="4032448" cy="1800200"/>
          </a:xfrm>
        </p:spPr>
        <p:txBody>
          <a:bodyPr>
            <a:normAutofit/>
          </a:bodyPr>
          <a:lstStyle/>
          <a:p>
            <a:pPr marL="0" indent="0" algn="ctr" eaLnBrk="1" fontAlgn="auto" hangingPunct="1">
              <a:spcAft>
                <a:spcPts val="0"/>
              </a:spcAft>
              <a:buClr>
                <a:schemeClr val="accent6">
                  <a:lumMod val="75000"/>
                </a:schemeClr>
              </a:buClr>
              <a:buFont typeface="Georgia" pitchFamily="18" charset="0"/>
              <a:buNone/>
              <a:defRPr/>
            </a:pPr>
            <a:r>
              <a:rPr lang="de-DE" sz="4800" dirty="0" smtClean="0">
                <a:latin typeface="Adobe Garamond Pro Bold" pitchFamily="18" charset="0"/>
              </a:rPr>
              <a:t>Zu den</a:t>
            </a:r>
            <a:br>
              <a:rPr lang="de-DE" sz="4800" dirty="0" smtClean="0">
                <a:latin typeface="Adobe Garamond Pro Bold" pitchFamily="18" charset="0"/>
              </a:rPr>
            </a:br>
            <a:r>
              <a:rPr lang="de-DE" sz="4800" dirty="0" smtClean="0">
                <a:latin typeface="Adobe Garamond Pro Bold" pitchFamily="18" charset="0"/>
              </a:rPr>
              <a:t>Quellen</a:t>
            </a:r>
            <a:endParaRPr lang="de-DE" sz="4800" dirty="0">
              <a:latin typeface="Adobe Garamond Pro Bold" pitchFamily="18" charset="0"/>
            </a:endParaRPr>
          </a:p>
        </p:txBody>
      </p:sp>
      <p:sp>
        <p:nvSpPr>
          <p:cNvPr id="5124" name="Textfeld 3"/>
          <p:cNvSpPr txBox="1">
            <a:spLocks noChangeArrowheads="1"/>
          </p:cNvSpPr>
          <p:nvPr/>
        </p:nvSpPr>
        <p:spPr bwMode="auto">
          <a:xfrm>
            <a:off x="35496" y="3883982"/>
            <a:ext cx="4032448"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algn="ctr" eaLnBrk="1" hangingPunct="1"/>
            <a:r>
              <a:rPr lang="de-DE" sz="2800" i="1" dirty="0">
                <a:solidFill>
                  <a:srgbClr val="00B0F0"/>
                </a:solidFill>
                <a:latin typeface="Adobe Garamond Pro Bold" pitchFamily="18" charset="0"/>
              </a:rPr>
              <a:t>Eine </a:t>
            </a:r>
            <a:r>
              <a:rPr lang="de-DE" sz="2800" i="1" dirty="0" smtClean="0">
                <a:solidFill>
                  <a:srgbClr val="00B0F0"/>
                </a:solidFill>
                <a:latin typeface="Adobe Garamond Pro Bold" pitchFamily="18" charset="0"/>
              </a:rPr>
              <a:t>Pilgerwanderung</a:t>
            </a:r>
            <a:endParaRPr lang="de-DE" sz="2800" i="1" dirty="0">
              <a:solidFill>
                <a:srgbClr val="00B0F0"/>
              </a:solidFill>
              <a:latin typeface="Adobe Garamond Pro Bold" pitchFamily="18" charset="0"/>
            </a:endParaRPr>
          </a:p>
          <a:p>
            <a:pPr algn="ctr" eaLnBrk="1" hangingPunct="1"/>
            <a:r>
              <a:rPr lang="de-DE" sz="2800" i="1" dirty="0">
                <a:solidFill>
                  <a:srgbClr val="00B0F0"/>
                </a:solidFill>
                <a:latin typeface="Adobe Garamond Pro Bold" pitchFamily="18" charset="0"/>
              </a:rPr>
              <a:t>durch Wetterau </a:t>
            </a:r>
            <a:r>
              <a:rPr lang="de-DE" sz="2800" i="1" dirty="0" smtClean="0">
                <a:solidFill>
                  <a:srgbClr val="00B0F0"/>
                </a:solidFill>
                <a:latin typeface="Adobe Garamond Pro Bold" pitchFamily="18" charset="0"/>
              </a:rPr>
              <a:t/>
            </a:r>
            <a:br>
              <a:rPr lang="de-DE" sz="2800" i="1" dirty="0" smtClean="0">
                <a:solidFill>
                  <a:srgbClr val="00B0F0"/>
                </a:solidFill>
                <a:latin typeface="Adobe Garamond Pro Bold" pitchFamily="18" charset="0"/>
              </a:rPr>
            </a:br>
            <a:r>
              <a:rPr lang="de-DE" sz="2800" i="1" dirty="0" smtClean="0">
                <a:solidFill>
                  <a:srgbClr val="00B0F0"/>
                </a:solidFill>
                <a:latin typeface="Adobe Garamond Pro Bold" pitchFamily="18" charset="0"/>
              </a:rPr>
              <a:t>und Vogelsberg:</a:t>
            </a:r>
          </a:p>
          <a:p>
            <a:pPr algn="ctr" eaLnBrk="1" hangingPunct="1"/>
            <a:r>
              <a:rPr lang="de-DE" sz="2800" i="1" dirty="0" smtClean="0">
                <a:solidFill>
                  <a:srgbClr val="00B0F0"/>
                </a:solidFill>
                <a:latin typeface="Adobe Garamond Pro Bold" pitchFamily="18" charset="0"/>
              </a:rPr>
              <a:t/>
            </a:r>
            <a:br>
              <a:rPr lang="de-DE" sz="2800" i="1" dirty="0" smtClean="0">
                <a:solidFill>
                  <a:srgbClr val="00B0F0"/>
                </a:solidFill>
                <a:latin typeface="Adobe Garamond Pro Bold" pitchFamily="18" charset="0"/>
              </a:rPr>
            </a:br>
            <a:r>
              <a:rPr lang="de-DE" sz="2800" i="1" dirty="0" smtClean="0">
                <a:solidFill>
                  <a:srgbClr val="00B0F0"/>
                </a:solidFill>
                <a:latin typeface="Adobe Garamond Pro Bold" pitchFamily="18" charset="0"/>
              </a:rPr>
              <a:t>10. </a:t>
            </a:r>
            <a:r>
              <a:rPr lang="de-DE" sz="2800" i="1" dirty="0" smtClean="0">
                <a:solidFill>
                  <a:srgbClr val="00B0F0"/>
                </a:solidFill>
                <a:latin typeface="Adobe Garamond Pro Bold" pitchFamily="18" charset="0"/>
              </a:rPr>
              <a:t>– </a:t>
            </a:r>
            <a:r>
              <a:rPr lang="de-DE" sz="2800" i="1" dirty="0" smtClean="0">
                <a:solidFill>
                  <a:srgbClr val="00B0F0"/>
                </a:solidFill>
                <a:latin typeface="Adobe Garamond Pro Bold" pitchFamily="18" charset="0"/>
              </a:rPr>
              <a:t>15. </a:t>
            </a:r>
            <a:r>
              <a:rPr lang="de-DE" sz="2800" i="1" dirty="0" smtClean="0">
                <a:solidFill>
                  <a:srgbClr val="00B0F0"/>
                </a:solidFill>
                <a:latin typeface="Adobe Garamond Pro Bold" pitchFamily="18" charset="0"/>
              </a:rPr>
              <a:t>September </a:t>
            </a:r>
            <a:r>
              <a:rPr lang="de-DE" sz="2800" i="1" dirty="0" smtClean="0">
                <a:solidFill>
                  <a:srgbClr val="00B0F0"/>
                </a:solidFill>
                <a:latin typeface="Adobe Garamond Pro Bold" pitchFamily="18" charset="0"/>
              </a:rPr>
              <a:t>2017</a:t>
            </a:r>
            <a:endParaRPr lang="de-DE" sz="2800" i="1" dirty="0" smtClean="0">
              <a:solidFill>
                <a:srgbClr val="00B0F0"/>
              </a:solidFill>
              <a:latin typeface="Adobe Garamond Pro Bold" pitchFamily="18" charset="0"/>
            </a:endParaRPr>
          </a:p>
          <a:p>
            <a:pPr algn="ctr" eaLnBrk="1" hangingPunct="1"/>
            <a:endParaRPr lang="de-DE" sz="2800" i="1" dirty="0">
              <a:solidFill>
                <a:srgbClr val="00B0F0"/>
              </a:solidFill>
              <a:latin typeface="Adobe Garamond Pro Bold" pitchFamily="18" charset="0"/>
            </a:endParaRP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1960" y="231270"/>
            <a:ext cx="4725000" cy="6300000"/>
          </a:xfrm>
          <a:prstGeom prst="rect">
            <a:avLst/>
          </a:prstGeom>
        </p:spPr>
      </p:pic>
      <p:sp>
        <p:nvSpPr>
          <p:cNvPr id="6" name="Textfeld 5"/>
          <p:cNvSpPr txBox="1"/>
          <p:nvPr/>
        </p:nvSpPr>
        <p:spPr>
          <a:xfrm>
            <a:off x="6732240" y="6561638"/>
            <a:ext cx="2204720" cy="200055"/>
          </a:xfrm>
          <a:prstGeom prst="rect">
            <a:avLst/>
          </a:prstGeom>
          <a:noFill/>
        </p:spPr>
        <p:txBody>
          <a:bodyPr wrap="square" rtlCol="0">
            <a:spAutoFit/>
          </a:bodyPr>
          <a:lstStyle/>
          <a:p>
            <a:pPr algn="r"/>
            <a:r>
              <a:rPr lang="de-DE" sz="700" dirty="0" smtClean="0">
                <a:solidFill>
                  <a:schemeClr val="tx1">
                    <a:lumMod val="65000"/>
                    <a:lumOff val="35000"/>
                  </a:schemeClr>
                </a:solidFill>
                <a:latin typeface="Arial" pitchFamily="34" charset="0"/>
                <a:cs typeface="Arial" pitchFamily="34" charset="0"/>
              </a:rPr>
              <a:t>©  Sandra </a:t>
            </a:r>
            <a:r>
              <a:rPr lang="de-DE" sz="700" dirty="0" err="1" smtClean="0">
                <a:solidFill>
                  <a:schemeClr val="tx1">
                    <a:lumMod val="65000"/>
                    <a:lumOff val="35000"/>
                  </a:schemeClr>
                </a:solidFill>
                <a:latin typeface="Arial" pitchFamily="34" charset="0"/>
                <a:cs typeface="Arial" pitchFamily="34" charset="0"/>
              </a:rPr>
              <a:t>Hassinger</a:t>
            </a:r>
            <a:r>
              <a:rPr lang="de-DE" sz="700" dirty="0" smtClean="0">
                <a:solidFill>
                  <a:schemeClr val="tx1">
                    <a:lumMod val="65000"/>
                    <a:lumOff val="35000"/>
                  </a:schemeClr>
                </a:solidFill>
                <a:latin typeface="Arial" pitchFamily="34" charset="0"/>
                <a:cs typeface="Arial" pitchFamily="34" charset="0"/>
              </a:rPr>
              <a:t> / www.pixelio.de</a:t>
            </a:r>
            <a:endParaRPr lang="de-DE" sz="700" dirty="0">
              <a:solidFill>
                <a:schemeClr val="tx1">
                  <a:lumMod val="65000"/>
                  <a:lumOff val="35000"/>
                </a:schemeClr>
              </a:solidFill>
              <a:latin typeface="Arial" pitchFamily="34"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Inhaltsplatzhalt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116013" y="-387350"/>
            <a:ext cx="7127875" cy="7727950"/>
          </a:xfrm>
        </p:spPr>
      </p:pic>
      <p:sp>
        <p:nvSpPr>
          <p:cNvPr id="14339" name="Textplatzhalter 3"/>
          <p:cNvSpPr>
            <a:spLocks noGrp="1"/>
          </p:cNvSpPr>
          <p:nvPr>
            <p:ph type="body" sz="half" idx="2"/>
          </p:nvPr>
        </p:nvSpPr>
        <p:spPr>
          <a:xfrm>
            <a:off x="1433513" y="692150"/>
            <a:ext cx="3294062" cy="2520950"/>
          </a:xfrm>
        </p:spPr>
        <p:txBody>
          <a:bodyPr/>
          <a:lstStyle/>
          <a:p>
            <a:pPr eaLnBrk="1" hangingPunct="1"/>
            <a:r>
              <a:rPr lang="de-DE" sz="2400" i="1" smtClean="0">
                <a:solidFill>
                  <a:schemeClr val="bg1"/>
                </a:solidFill>
                <a:latin typeface="Adobe Garamond Pro" pitchFamily="18" charset="0"/>
              </a:rPr>
              <a:t>Im Hochmoor des Vogelsberges findet sich die Quelle der Nidda, deren Lauf die Pilgerwanderung immer wieder kreuzen wird.</a:t>
            </a:r>
          </a:p>
        </p:txBody>
      </p:sp>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4869160"/>
            <a:ext cx="4427984" cy="1480607"/>
          </a:xfrm>
          <a:prstGeom prst="rect">
            <a:avLst/>
          </a:prstGeom>
          <a:solidFill>
            <a:schemeClr val="accent3">
              <a:lumMod val="60000"/>
              <a:lumOff val="40000"/>
            </a:schemeClr>
          </a:solidFill>
          <a:effectLst>
            <a:outerShdw blurRad="50800" dist="50800" sx="1000" sy="1000" algn="ctr" rotWithShape="0">
              <a:srgbClr val="000000"/>
            </a:outerShdw>
            <a:reflection blurRad="1270000" stA="45000" endPos="65000" dist="50800" dir="5400000" sy="-100000" algn="bl" rotWithShape="0"/>
          </a:effectLst>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59832" y="908720"/>
            <a:ext cx="3996125" cy="1258493"/>
          </a:xfrm>
        </p:spPr>
        <p:txBody>
          <a:bodyPr/>
          <a:lstStyle/>
          <a:p>
            <a:pPr eaLnBrk="1" fontAlgn="auto" hangingPunct="1">
              <a:spcAft>
                <a:spcPts val="0"/>
              </a:spcAft>
              <a:buClr>
                <a:schemeClr val="accent6">
                  <a:lumMod val="75000"/>
                </a:schemeClr>
              </a:buClr>
              <a:defRPr/>
            </a:pPr>
            <a:r>
              <a:rPr lang="de-DE" sz="4800" dirty="0" smtClean="0"/>
              <a:t>Taufstein</a:t>
            </a:r>
            <a:endParaRPr lang="de-DE" dirty="0"/>
          </a:p>
        </p:txBody>
      </p:sp>
      <p:pic>
        <p:nvPicPr>
          <p:cNvPr id="15363" name="Inhaltsplatzhalt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0" y="2420888"/>
            <a:ext cx="4225583" cy="3168352"/>
          </a:xfrm>
        </p:spPr>
      </p:pic>
      <p:sp>
        <p:nvSpPr>
          <p:cNvPr id="15364" name="Textplatzhalter 3"/>
          <p:cNvSpPr>
            <a:spLocks noGrp="1"/>
          </p:cNvSpPr>
          <p:nvPr>
            <p:ph type="body" sz="half" idx="2"/>
          </p:nvPr>
        </p:nvSpPr>
        <p:spPr>
          <a:xfrm>
            <a:off x="250825" y="3497263"/>
            <a:ext cx="4213225" cy="2955925"/>
          </a:xfrm>
        </p:spPr>
        <p:txBody>
          <a:bodyPr/>
          <a:lstStyle/>
          <a:p>
            <a:pPr eaLnBrk="1" hangingPunct="1"/>
            <a:r>
              <a:rPr lang="de-DE" sz="2400" i="1" smtClean="0">
                <a:latin typeface="Adobe Garamond Pro" pitchFamily="18" charset="0"/>
              </a:rPr>
              <a:t>Am höchsten Punkt und Ziel der Wallfahrt – zugleich auch die höchste Stelle des Bistums Mainz – ist neben einem Aussichtsturm auch ein Gedenkort an Bonifatius, den Missionar der Germanen.</a:t>
            </a:r>
          </a:p>
        </p:txBody>
      </p:sp>
      <p:pic>
        <p:nvPicPr>
          <p:cNvPr id="15365" name="Grafik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12486"/>
            <a:ext cx="2303880" cy="307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713" y="4869160"/>
            <a:ext cx="5360383" cy="1143000"/>
          </a:xfrm>
        </p:spPr>
        <p:txBody>
          <a:bodyPr/>
          <a:lstStyle/>
          <a:p>
            <a:pPr marL="320040" indent="-320040" eaLnBrk="1" fontAlgn="auto" hangingPunct="1">
              <a:spcAft>
                <a:spcPts val="0"/>
              </a:spcAft>
              <a:buClr>
                <a:schemeClr val="accent6">
                  <a:lumMod val="75000"/>
                </a:schemeClr>
              </a:buClr>
              <a:defRPr/>
            </a:pPr>
            <a:r>
              <a:rPr lang="de-DE" dirty="0" smtClean="0"/>
              <a:t>Zu den Quellen</a:t>
            </a:r>
            <a:endParaRPr lang="de-DE" dirty="0"/>
          </a:p>
        </p:txBody>
      </p:sp>
      <p:sp>
        <p:nvSpPr>
          <p:cNvPr id="16387" name="Inhaltsplatzhalter 2"/>
          <p:cNvSpPr>
            <a:spLocks noGrp="1"/>
          </p:cNvSpPr>
          <p:nvPr>
            <p:ph sz="quarter" idx="13"/>
          </p:nvPr>
        </p:nvSpPr>
        <p:spPr>
          <a:xfrm>
            <a:off x="683568" y="731664"/>
            <a:ext cx="7461250" cy="1473200"/>
          </a:xfrm>
        </p:spPr>
        <p:txBody>
          <a:bodyPr/>
          <a:lstStyle/>
          <a:p>
            <a:pPr eaLnBrk="1" hangingPunct="1"/>
            <a:r>
              <a:rPr lang="de-DE" i="1" dirty="0" smtClean="0">
                <a:latin typeface="Adobe Garamond Pro" pitchFamily="18" charset="0"/>
              </a:rPr>
              <a:t>Nach vielen Kilometern mit Gesprächen, Impulsen und Schweigen ist der Pilgerweg an seinen beiden Zielen angekommen: </a:t>
            </a:r>
            <a:br>
              <a:rPr lang="de-DE" i="1" dirty="0" smtClean="0">
                <a:latin typeface="Adobe Garamond Pro" pitchFamily="18" charset="0"/>
              </a:rPr>
            </a:br>
            <a:r>
              <a:rPr lang="de-DE" i="1" dirty="0" smtClean="0">
                <a:latin typeface="Adobe Garamond Pro" pitchFamily="18" charset="0"/>
              </a:rPr>
              <a:t>Dem Taufstein und der Quelle der Nidda.</a:t>
            </a:r>
          </a:p>
          <a:p>
            <a:pPr marL="46037" indent="0" eaLnBrk="1" hangingPunct="1">
              <a:buNone/>
            </a:pPr>
            <a:endParaRPr lang="de-DE" i="1" dirty="0" smtClean="0">
              <a:latin typeface="Adobe Garamond Pro" pitchFamily="18" charset="0"/>
            </a:endParaRPr>
          </a:p>
          <a:p>
            <a:pPr marL="46037" indent="0" algn="ctr" eaLnBrk="1" hangingPunct="1">
              <a:buNone/>
            </a:pPr>
            <a:endParaRPr lang="de-DE" i="1" dirty="0" smtClean="0">
              <a:solidFill>
                <a:schemeClr val="accent1"/>
              </a:solidFill>
              <a:latin typeface="Adobe Garamond Pro" pitchFamily="18" charset="0"/>
            </a:endParaRP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9670" y="1800200"/>
            <a:ext cx="3390842" cy="5085184"/>
          </a:xfrm>
          <a:prstGeom prst="rect">
            <a:avLst/>
          </a:prstGeom>
        </p:spPr>
      </p:pic>
      <p:sp>
        <p:nvSpPr>
          <p:cNvPr id="4" name="Textfeld 3"/>
          <p:cNvSpPr txBox="1"/>
          <p:nvPr/>
        </p:nvSpPr>
        <p:spPr>
          <a:xfrm>
            <a:off x="683568" y="2564904"/>
            <a:ext cx="5106102" cy="1200329"/>
          </a:xfrm>
          <a:prstGeom prst="rect">
            <a:avLst/>
          </a:prstGeom>
          <a:noFill/>
        </p:spPr>
        <p:txBody>
          <a:bodyPr wrap="square" rtlCol="0">
            <a:spAutoFit/>
          </a:bodyPr>
          <a:lstStyle/>
          <a:p>
            <a:pPr algn="ctr"/>
            <a:r>
              <a:rPr lang="de-DE" sz="3600" b="1" i="1" spc="40" dirty="0">
                <a:solidFill>
                  <a:schemeClr val="accent1"/>
                </a:solidFill>
                <a:latin typeface="Adobe Garamond Pro" pitchFamily="18" charset="0"/>
              </a:rPr>
              <a:t>Ziel </a:t>
            </a:r>
            <a:br>
              <a:rPr lang="de-DE" sz="3600" b="1" i="1" spc="40" dirty="0">
                <a:solidFill>
                  <a:schemeClr val="accent1"/>
                </a:solidFill>
                <a:latin typeface="Adobe Garamond Pro" pitchFamily="18" charset="0"/>
              </a:rPr>
            </a:br>
            <a:r>
              <a:rPr lang="de-DE" sz="3600" b="1" i="1" spc="40" dirty="0">
                <a:solidFill>
                  <a:schemeClr val="accent1"/>
                </a:solidFill>
                <a:latin typeface="Adobe Garamond Pro" pitchFamily="18" charset="0"/>
              </a:rPr>
              <a:t>und neuer </a:t>
            </a:r>
            <a:r>
              <a:rPr lang="de-DE" sz="3600" b="1" i="1" spc="40" dirty="0" smtClean="0">
                <a:solidFill>
                  <a:schemeClr val="accent1"/>
                </a:solidFill>
                <a:latin typeface="Adobe Garamond Pro" pitchFamily="18" charset="0"/>
              </a:rPr>
              <a:t>Ausgangspunkt</a:t>
            </a:r>
            <a:endParaRPr lang="de-DE" sz="3600" dirty="0"/>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71801" y="1844824"/>
            <a:ext cx="5256584" cy="1143000"/>
          </a:xfrm>
        </p:spPr>
        <p:txBody>
          <a:bodyPr/>
          <a:lstStyle/>
          <a:p>
            <a:pPr marL="320040" indent="-320040" eaLnBrk="1" fontAlgn="auto" hangingPunct="1">
              <a:spcAft>
                <a:spcPts val="0"/>
              </a:spcAft>
              <a:buClr>
                <a:schemeClr val="accent6">
                  <a:lumMod val="75000"/>
                </a:schemeClr>
              </a:buClr>
              <a:defRPr/>
            </a:pPr>
            <a:r>
              <a:rPr lang="de-DE" sz="4800" dirty="0" smtClean="0"/>
              <a:t>Der innere Weg</a:t>
            </a:r>
            <a:endParaRPr lang="de-DE" sz="4800" dirty="0"/>
          </a:p>
        </p:txBody>
      </p:sp>
      <p:sp>
        <p:nvSpPr>
          <p:cNvPr id="17411" name="Inhaltsplatzhalter 2"/>
          <p:cNvSpPr>
            <a:spLocks noGrp="1"/>
          </p:cNvSpPr>
          <p:nvPr>
            <p:ph sz="quarter" idx="13"/>
          </p:nvPr>
        </p:nvSpPr>
        <p:spPr>
          <a:xfrm>
            <a:off x="2627784" y="411163"/>
            <a:ext cx="6408266" cy="1145629"/>
          </a:xfrm>
        </p:spPr>
        <p:txBody>
          <a:bodyPr/>
          <a:lstStyle/>
          <a:p>
            <a:pPr marL="44450" indent="0" eaLnBrk="1" hangingPunct="1">
              <a:buFont typeface="Georgia" pitchFamily="18" charset="0"/>
              <a:buNone/>
            </a:pPr>
            <a:r>
              <a:rPr lang="de-DE" sz="2400" i="1" dirty="0" smtClean="0">
                <a:solidFill>
                  <a:schemeClr val="accent1"/>
                </a:solidFill>
                <a:latin typeface="Adobe Garamond Pro" pitchFamily="18" charset="0"/>
              </a:rPr>
              <a:t>Der Weg des Pilgers ist immer auch ein Weg der Seele. </a:t>
            </a:r>
          </a:p>
          <a:p>
            <a:pPr marL="44450" indent="0" eaLnBrk="1" hangingPunct="1">
              <a:buFont typeface="Georgia" pitchFamily="18" charset="0"/>
              <a:buNone/>
            </a:pPr>
            <a:r>
              <a:rPr lang="de-DE" sz="2400" i="1" dirty="0" smtClean="0">
                <a:solidFill>
                  <a:schemeClr val="accent1"/>
                </a:solidFill>
                <a:latin typeface="Adobe Garamond Pro" pitchFamily="18" charset="0"/>
              </a:rPr>
              <a:t>Der Weg der Wallfahrt will ein Weg zu Gott sein.</a:t>
            </a:r>
          </a:p>
        </p:txBody>
      </p:sp>
      <p:sp>
        <p:nvSpPr>
          <p:cNvPr id="17412" name="Textfeld 6"/>
          <p:cNvSpPr txBox="1">
            <a:spLocks noChangeArrowheads="1"/>
          </p:cNvSpPr>
          <p:nvPr/>
        </p:nvSpPr>
        <p:spPr bwMode="auto">
          <a:xfrm>
            <a:off x="1187822" y="4221088"/>
            <a:ext cx="4320282"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spcAft>
                <a:spcPts val="1200"/>
              </a:spcAft>
            </a:pPr>
            <a:r>
              <a:rPr lang="de-DE" sz="2800" i="1" dirty="0">
                <a:solidFill>
                  <a:schemeClr val="accent1"/>
                </a:solidFill>
                <a:latin typeface="Adobe Garamond Pro" pitchFamily="18" charset="0"/>
              </a:rPr>
              <a:t>Loslassen und  </a:t>
            </a:r>
            <a:r>
              <a:rPr lang="de-DE" sz="2800" i="1" dirty="0" smtClean="0">
                <a:solidFill>
                  <a:schemeClr val="accent1"/>
                </a:solidFill>
                <a:latin typeface="Adobe Garamond Pro" pitchFamily="18" charset="0"/>
              </a:rPr>
              <a:t>Ankommen</a:t>
            </a:r>
            <a:endParaRPr lang="de-DE" sz="2800" i="1" dirty="0">
              <a:solidFill>
                <a:schemeClr val="accent1"/>
              </a:solidFill>
              <a:latin typeface="Adobe Garamond Pro" pitchFamily="18" charset="0"/>
            </a:endParaRPr>
          </a:p>
          <a:p>
            <a:pPr eaLnBrk="1" hangingPunct="1">
              <a:spcAft>
                <a:spcPts val="1200"/>
              </a:spcAft>
            </a:pPr>
            <a:r>
              <a:rPr lang="de-DE" sz="2800" i="1" dirty="0">
                <a:solidFill>
                  <a:schemeClr val="accent1"/>
                </a:solidFill>
                <a:latin typeface="Adobe Garamond Pro" pitchFamily="18" charset="0"/>
              </a:rPr>
              <a:t>Anstrengung und </a:t>
            </a:r>
            <a:r>
              <a:rPr lang="de-DE" sz="2800" i="1" dirty="0" smtClean="0">
                <a:solidFill>
                  <a:schemeClr val="accent1"/>
                </a:solidFill>
                <a:latin typeface="Adobe Garamond Pro" pitchFamily="18" charset="0"/>
              </a:rPr>
              <a:t>Ruhe</a:t>
            </a:r>
            <a:endParaRPr lang="de-DE" sz="2800" i="1" dirty="0">
              <a:solidFill>
                <a:schemeClr val="accent1"/>
              </a:solidFill>
              <a:latin typeface="Adobe Garamond Pro" pitchFamily="18" charset="0"/>
            </a:endParaRPr>
          </a:p>
          <a:p>
            <a:pPr eaLnBrk="1" hangingPunct="1">
              <a:spcAft>
                <a:spcPts val="1200"/>
              </a:spcAft>
            </a:pPr>
            <a:r>
              <a:rPr lang="de-DE" sz="2800" i="1" dirty="0">
                <a:solidFill>
                  <a:schemeClr val="accent1"/>
                </a:solidFill>
                <a:latin typeface="Adobe Garamond Pro" pitchFamily="18" charset="0"/>
              </a:rPr>
              <a:t>Das Wagnis des Aufbrechens und die Sicherheit des </a:t>
            </a:r>
            <a:r>
              <a:rPr lang="de-DE" sz="2800" i="1" dirty="0" smtClean="0">
                <a:solidFill>
                  <a:schemeClr val="accent1"/>
                </a:solidFill>
                <a:latin typeface="Adobe Garamond Pro" pitchFamily="18" charset="0"/>
              </a:rPr>
              <a:t>Zieles</a:t>
            </a:r>
            <a:endParaRPr lang="de-DE" sz="2800" dirty="0">
              <a:solidFill>
                <a:schemeClr val="accent1"/>
              </a:solidFill>
            </a:endParaRPr>
          </a:p>
        </p:txBody>
      </p:sp>
      <p:pic>
        <p:nvPicPr>
          <p:cNvPr id="17413" name="Grafik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70894" y="3284983"/>
            <a:ext cx="2298763" cy="3442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rafi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144016"/>
            <a:ext cx="2387040" cy="3573016"/>
          </a:xfrm>
          <a:prstGeom prst="rect">
            <a:avLst/>
          </a:prstGeom>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5238328"/>
            <a:ext cx="6512511" cy="1143000"/>
          </a:xfrm>
        </p:spPr>
        <p:txBody>
          <a:bodyPr/>
          <a:lstStyle/>
          <a:p>
            <a:pPr marL="320040" indent="-320040" algn="ctr" eaLnBrk="1" fontAlgn="auto" hangingPunct="1">
              <a:spcAft>
                <a:spcPts val="0"/>
              </a:spcAft>
              <a:buClr>
                <a:schemeClr val="accent6">
                  <a:lumMod val="75000"/>
                </a:schemeClr>
              </a:buClr>
              <a:defRPr/>
            </a:pPr>
            <a:r>
              <a:rPr lang="de-DE" dirty="0" smtClean="0"/>
              <a:t>Unterwegs sein</a:t>
            </a:r>
            <a:endParaRPr lang="de-DE" dirty="0"/>
          </a:p>
        </p:txBody>
      </p:sp>
      <p:sp>
        <p:nvSpPr>
          <p:cNvPr id="18435" name="Textfeld 2"/>
          <p:cNvSpPr txBox="1">
            <a:spLocks noChangeArrowheads="1"/>
          </p:cNvSpPr>
          <p:nvPr/>
        </p:nvSpPr>
        <p:spPr bwMode="auto">
          <a:xfrm>
            <a:off x="304801" y="1252299"/>
            <a:ext cx="340310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de-DE" sz="2400" i="1" dirty="0">
                <a:solidFill>
                  <a:schemeClr val="accent1"/>
                </a:solidFill>
                <a:latin typeface="Adobe Garamond Pro" pitchFamily="18" charset="0"/>
              </a:rPr>
              <a:t>Die ewige Unruhe …, seit der Mensch geboren ist, spürt er sie, begleitetet sie ihn, treibt sie ihn an. Woher? Wohin? Unterwegs ist der Mensch, sein Leben lang unterwegs auf der Suche nach irgendwas</a:t>
            </a:r>
            <a:r>
              <a:rPr lang="de-DE" sz="2400" i="1" dirty="0" smtClean="0">
                <a:solidFill>
                  <a:schemeClr val="accent1"/>
                </a:solidFill>
                <a:latin typeface="Adobe Garamond Pro" pitchFamily="18" charset="0"/>
              </a:rPr>
              <a:t>.</a:t>
            </a:r>
            <a:endParaRPr lang="de-DE" dirty="0"/>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1920" y="720080"/>
            <a:ext cx="5244075" cy="3933056"/>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692696"/>
            <a:ext cx="6512511" cy="936104"/>
          </a:xfrm>
        </p:spPr>
        <p:txBody>
          <a:bodyPr>
            <a:normAutofit/>
          </a:bodyPr>
          <a:lstStyle/>
          <a:p>
            <a:pPr marL="320040" indent="-320040" eaLnBrk="1" fontAlgn="auto" hangingPunct="1">
              <a:spcAft>
                <a:spcPts val="0"/>
              </a:spcAft>
              <a:buClr>
                <a:schemeClr val="accent6">
                  <a:lumMod val="75000"/>
                </a:schemeClr>
              </a:buClr>
              <a:defRPr/>
            </a:pPr>
            <a:r>
              <a:rPr lang="de-DE" dirty="0"/>
              <a:t>Beten mit den </a:t>
            </a:r>
            <a:r>
              <a:rPr lang="de-DE" dirty="0" smtClean="0"/>
              <a:t>Füßen</a:t>
            </a:r>
            <a:endParaRPr lang="de-DE" dirty="0"/>
          </a:p>
        </p:txBody>
      </p:sp>
      <p:sp>
        <p:nvSpPr>
          <p:cNvPr id="19460" name="Textfeld 2"/>
          <p:cNvSpPr txBox="1">
            <a:spLocks noChangeArrowheads="1"/>
          </p:cNvSpPr>
          <p:nvPr/>
        </p:nvSpPr>
        <p:spPr bwMode="auto">
          <a:xfrm>
            <a:off x="201613" y="2132856"/>
            <a:ext cx="343376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de-DE" sz="2400" i="1" dirty="0">
                <a:solidFill>
                  <a:schemeClr val="accent1"/>
                </a:solidFill>
                <a:latin typeface="Adobe Garamond Pro" pitchFamily="18" charset="0"/>
              </a:rPr>
              <a:t>Jedem Wetter ausgesetzt, können wir uns mit unseren Kräften und Grenzen auseinandersetzen. </a:t>
            </a:r>
          </a:p>
          <a:p>
            <a:pPr eaLnBrk="1" hangingPunct="1"/>
            <a:r>
              <a:rPr lang="de-DE" sz="2400" i="1" dirty="0">
                <a:solidFill>
                  <a:schemeClr val="accent1"/>
                </a:solidFill>
                <a:latin typeface="Adobe Garamond Pro" pitchFamily="18" charset="0"/>
              </a:rPr>
              <a:t>Durch die körperliche </a:t>
            </a:r>
            <a:r>
              <a:rPr lang="de-DE" sz="2400" i="1" dirty="0" smtClean="0">
                <a:solidFill>
                  <a:schemeClr val="accent1"/>
                </a:solidFill>
                <a:latin typeface="Adobe Garamond Pro" pitchFamily="18" charset="0"/>
              </a:rPr>
              <a:t>An-</a:t>
            </a:r>
            <a:r>
              <a:rPr lang="de-DE" sz="2400" i="1" dirty="0" err="1" smtClean="0">
                <a:solidFill>
                  <a:schemeClr val="accent1"/>
                </a:solidFill>
                <a:latin typeface="Adobe Garamond Pro" pitchFamily="18" charset="0"/>
              </a:rPr>
              <a:t>strengung</a:t>
            </a:r>
            <a:r>
              <a:rPr lang="de-DE" sz="2400" i="1" dirty="0" smtClean="0">
                <a:solidFill>
                  <a:schemeClr val="accent1"/>
                </a:solidFill>
                <a:latin typeface="Adobe Garamond Pro" pitchFamily="18" charset="0"/>
              </a:rPr>
              <a:t> </a:t>
            </a:r>
            <a:r>
              <a:rPr lang="de-DE" sz="2400" i="1" dirty="0">
                <a:solidFill>
                  <a:schemeClr val="accent1"/>
                </a:solidFill>
                <a:latin typeface="Adobe Garamond Pro" pitchFamily="18" charset="0"/>
              </a:rPr>
              <a:t>kann die Seele frei werden für die </a:t>
            </a:r>
            <a:r>
              <a:rPr lang="de-DE" sz="2400" i="1" dirty="0" smtClean="0">
                <a:solidFill>
                  <a:schemeClr val="accent1"/>
                </a:solidFill>
                <a:latin typeface="Adobe Garamond Pro" pitchFamily="18" charset="0"/>
              </a:rPr>
              <a:t>eigentliche </a:t>
            </a:r>
            <a:r>
              <a:rPr lang="de-DE" sz="2400" i="1" dirty="0">
                <a:solidFill>
                  <a:schemeClr val="accent1"/>
                </a:solidFill>
                <a:latin typeface="Adobe Garamond Pro" pitchFamily="18" charset="0"/>
              </a:rPr>
              <a:t>Suche.</a:t>
            </a:r>
          </a:p>
          <a:p>
            <a:pPr eaLnBrk="1" hangingPunct="1"/>
            <a:r>
              <a:rPr lang="de-DE" sz="2400" i="1" dirty="0">
                <a:solidFill>
                  <a:schemeClr val="accent1"/>
                </a:solidFill>
                <a:latin typeface="Adobe Garamond Pro" pitchFamily="18" charset="0"/>
              </a:rPr>
              <a:t> </a:t>
            </a:r>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9819" y="2852936"/>
            <a:ext cx="5292080" cy="3366586"/>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5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7584" y="5517232"/>
            <a:ext cx="8096687" cy="936104"/>
          </a:xfrm>
        </p:spPr>
        <p:txBody>
          <a:bodyPr>
            <a:normAutofit fontScale="90000"/>
          </a:bodyPr>
          <a:lstStyle/>
          <a:p>
            <a:pPr marL="320040" indent="-320040" eaLnBrk="1" fontAlgn="auto" hangingPunct="1">
              <a:spcAft>
                <a:spcPts val="0"/>
              </a:spcAft>
              <a:buClr>
                <a:schemeClr val="accent6">
                  <a:lumMod val="75000"/>
                </a:schemeClr>
              </a:buClr>
              <a:defRPr/>
            </a:pPr>
            <a:r>
              <a:rPr lang="de-DE" dirty="0" smtClean="0"/>
              <a:t>Mehr als „Kilometer machen“</a:t>
            </a:r>
            <a:endParaRPr lang="de-DE" dirty="0"/>
          </a:p>
        </p:txBody>
      </p:sp>
      <p:sp>
        <p:nvSpPr>
          <p:cNvPr id="19460" name="Textfeld 2"/>
          <p:cNvSpPr txBox="1">
            <a:spLocks noChangeArrowheads="1"/>
          </p:cNvSpPr>
          <p:nvPr/>
        </p:nvSpPr>
        <p:spPr bwMode="auto">
          <a:xfrm>
            <a:off x="5693738" y="476672"/>
            <a:ext cx="3433762"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de-DE" sz="2400" i="1" dirty="0" smtClean="0">
                <a:solidFill>
                  <a:schemeClr val="accent1"/>
                </a:solidFill>
                <a:latin typeface="Adobe Garamond Pro" pitchFamily="18" charset="0"/>
              </a:rPr>
              <a:t>Unterwegs gibt es immer wieder Anregungen und Impulse zur Besinnung.</a:t>
            </a:r>
            <a:endParaRPr lang="de-DE" sz="2400" i="1" dirty="0">
              <a:solidFill>
                <a:schemeClr val="accent1"/>
              </a:solidFill>
              <a:latin typeface="Adobe Garamond Pro" pitchFamily="18" charset="0"/>
            </a:endParaRPr>
          </a:p>
          <a:p>
            <a:pPr eaLnBrk="1" hangingPunct="1"/>
            <a:r>
              <a:rPr lang="de-DE" sz="2400" i="1" dirty="0">
                <a:solidFill>
                  <a:schemeClr val="accent1"/>
                </a:solidFill>
                <a:latin typeface="Adobe Garamond Pro" pitchFamily="18" charset="0"/>
              </a:rPr>
              <a:t> </a:t>
            </a:r>
          </a:p>
          <a:p>
            <a:pPr eaLnBrk="1" hangingPunct="1"/>
            <a:r>
              <a:rPr lang="de-DE" sz="2400" i="1" dirty="0">
                <a:solidFill>
                  <a:schemeClr val="accent1"/>
                </a:solidFill>
                <a:latin typeface="Adobe Garamond Pro" pitchFamily="18" charset="0"/>
              </a:rPr>
              <a:t>Angeregt durch die christlichen Zeugnisse der Vergangenheit und der Gegenwart, kann dieser Weg zu  einem Gespräch mit Gott werden.</a:t>
            </a: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052736"/>
            <a:ext cx="5474627" cy="3645024"/>
          </a:xfrm>
          <a:prstGeom prst="rect">
            <a:avLst/>
          </a:prstGeom>
        </p:spPr>
      </p:pic>
    </p:spTree>
    <p:extLst>
      <p:ext uri="{BB962C8B-B14F-4D97-AF65-F5344CB8AC3E}">
        <p14:creationId xmlns:p14="http://schemas.microsoft.com/office/powerpoint/2010/main" val="2188285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5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half" idx="2"/>
          </p:nvPr>
        </p:nvSpPr>
        <p:spPr>
          <a:xfrm>
            <a:off x="683568" y="2132856"/>
            <a:ext cx="4464496" cy="2912858"/>
          </a:xfrm>
        </p:spPr>
        <p:txBody>
          <a:bodyPr/>
          <a:lstStyle/>
          <a:p>
            <a:pPr marL="0" indent="0">
              <a:buNone/>
            </a:pPr>
            <a:endParaRPr lang="de-DE" sz="2000" i="1" dirty="0" smtClean="0">
              <a:solidFill>
                <a:schemeClr val="accent1"/>
              </a:solidFill>
            </a:endParaRPr>
          </a:p>
          <a:p>
            <a:pPr marL="0" indent="0">
              <a:spcAft>
                <a:spcPts val="1200"/>
              </a:spcAft>
              <a:buNone/>
            </a:pPr>
            <a:r>
              <a:rPr lang="de-DE" sz="2400" b="1" i="1" dirty="0" smtClean="0">
                <a:solidFill>
                  <a:schemeClr val="tx1">
                    <a:lumMod val="65000"/>
                    <a:lumOff val="35000"/>
                  </a:schemeClr>
                </a:solidFill>
              </a:rPr>
              <a:t>Wenn Sie also eine Woche </a:t>
            </a:r>
          </a:p>
          <a:p>
            <a:r>
              <a:rPr lang="de-DE" sz="2400" i="1" dirty="0" smtClean="0">
                <a:solidFill>
                  <a:schemeClr val="accent1"/>
                </a:solidFill>
              </a:rPr>
              <a:t>unterwegs sein,</a:t>
            </a:r>
          </a:p>
          <a:p>
            <a:r>
              <a:rPr lang="de-DE" sz="2400" i="1" dirty="0" smtClean="0">
                <a:solidFill>
                  <a:schemeClr val="accent1"/>
                </a:solidFill>
              </a:rPr>
              <a:t>die Natur erleben,</a:t>
            </a:r>
          </a:p>
          <a:p>
            <a:r>
              <a:rPr lang="de-DE" sz="2400" i="1" dirty="0" smtClean="0">
                <a:solidFill>
                  <a:schemeClr val="accent1"/>
                </a:solidFill>
              </a:rPr>
              <a:t>sich selbst erfahren, </a:t>
            </a:r>
          </a:p>
          <a:p>
            <a:r>
              <a:rPr lang="de-DE" sz="2400" i="1" dirty="0" smtClean="0">
                <a:solidFill>
                  <a:schemeClr val="accent1"/>
                </a:solidFill>
              </a:rPr>
              <a:t>die Gemeinschaft spüren</a:t>
            </a:r>
          </a:p>
          <a:p>
            <a:r>
              <a:rPr lang="de-DE" sz="2400" i="1" dirty="0" smtClean="0">
                <a:solidFill>
                  <a:schemeClr val="accent1"/>
                </a:solidFill>
              </a:rPr>
              <a:t>und auf Gott hören wollen, …</a:t>
            </a:r>
            <a:endParaRPr lang="de-DE" sz="2400" i="1" dirty="0">
              <a:solidFill>
                <a:schemeClr val="accent1"/>
              </a:solidFill>
            </a:endParaRPr>
          </a:p>
        </p:txBody>
      </p:sp>
      <p:sp>
        <p:nvSpPr>
          <p:cNvPr id="4" name="Titel 3"/>
          <p:cNvSpPr>
            <a:spLocks noGrp="1"/>
          </p:cNvSpPr>
          <p:nvPr>
            <p:ph type="title"/>
          </p:nvPr>
        </p:nvSpPr>
        <p:spPr>
          <a:xfrm>
            <a:off x="683568" y="5157192"/>
            <a:ext cx="8064896" cy="1143000"/>
          </a:xfrm>
        </p:spPr>
        <p:txBody>
          <a:bodyPr/>
          <a:lstStyle/>
          <a:p>
            <a:r>
              <a:rPr lang="de-DE" dirty="0" smtClean="0"/>
              <a:t>… dann melden Sie sich an</a:t>
            </a:r>
            <a:endParaRPr lang="de-DE" dirty="0"/>
          </a:p>
        </p:txBody>
      </p:sp>
      <p:pic>
        <p:nvPicPr>
          <p:cNvPr id="10" name="Grafi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2762925"/>
            <a:ext cx="2520280" cy="1890211"/>
          </a:xfrm>
          <a:prstGeom prst="rect">
            <a:avLst/>
          </a:prstGeom>
        </p:spPr>
      </p:pic>
      <p:pic>
        <p:nvPicPr>
          <p:cNvPr id="11" name="Grafik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384"/>
            <a:ext cx="9144000" cy="1627481"/>
          </a:xfrm>
          <a:prstGeom prst="rect">
            <a:avLst/>
          </a:prstGeom>
        </p:spPr>
      </p:pic>
    </p:spTree>
    <p:extLst>
      <p:ext uri="{BB962C8B-B14F-4D97-AF65-F5344CB8AC3E}">
        <p14:creationId xmlns:p14="http://schemas.microsoft.com/office/powerpoint/2010/main" val="3481491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Grafik 1">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1375" y="5200650"/>
            <a:ext cx="1844675"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5"/>
          <p:cNvSpPr>
            <a:spLocks noChangeArrowheads="1"/>
          </p:cNvSpPr>
          <p:nvPr/>
        </p:nvSpPr>
        <p:spPr bwMode="auto">
          <a:xfrm>
            <a:off x="293688" y="2350100"/>
            <a:ext cx="8135937" cy="260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spcAft>
                <a:spcPts val="600"/>
              </a:spcAft>
            </a:pPr>
            <a:r>
              <a:rPr lang="de-DE" b="1" dirty="0">
                <a:latin typeface="Times New Roman" pitchFamily="18" charset="0"/>
                <a:ea typeface="Calibri" pitchFamily="34" charset="0"/>
                <a:cs typeface="Times New Roman" pitchFamily="18" charset="0"/>
              </a:rPr>
              <a:t>Datum</a:t>
            </a:r>
            <a:r>
              <a:rPr lang="de-DE" dirty="0">
                <a:latin typeface="Times New Roman" pitchFamily="18" charset="0"/>
                <a:ea typeface="Calibri" pitchFamily="34" charset="0"/>
                <a:cs typeface="Times New Roman" pitchFamily="18" charset="0"/>
              </a:rPr>
              <a:t>: </a:t>
            </a:r>
            <a:r>
              <a:rPr lang="de-DE" dirty="0" smtClean="0">
                <a:latin typeface="Times New Roman" pitchFamily="18" charset="0"/>
                <a:ea typeface="Calibri" pitchFamily="34" charset="0"/>
                <a:cs typeface="Times New Roman" pitchFamily="18" charset="0"/>
              </a:rPr>
              <a:t>Sonntag, </a:t>
            </a:r>
            <a:r>
              <a:rPr lang="de-DE" dirty="0" smtClean="0">
                <a:latin typeface="Times New Roman" pitchFamily="18" charset="0"/>
                <a:ea typeface="Calibri" pitchFamily="34" charset="0"/>
                <a:cs typeface="Times New Roman" pitchFamily="18" charset="0"/>
              </a:rPr>
              <a:t>10. </a:t>
            </a:r>
            <a:r>
              <a:rPr lang="de-DE" dirty="0" smtClean="0">
                <a:latin typeface="Times New Roman" pitchFamily="18" charset="0"/>
                <a:ea typeface="Calibri" pitchFamily="34" charset="0"/>
                <a:cs typeface="Times New Roman" pitchFamily="18" charset="0"/>
              </a:rPr>
              <a:t>September (nachmittags</a:t>
            </a:r>
            <a:r>
              <a:rPr lang="de-DE" dirty="0">
                <a:latin typeface="Times New Roman" pitchFamily="18" charset="0"/>
                <a:ea typeface="Calibri" pitchFamily="34" charset="0"/>
                <a:cs typeface="Times New Roman" pitchFamily="18" charset="0"/>
              </a:rPr>
              <a:t>) bis </a:t>
            </a:r>
            <a:r>
              <a:rPr lang="de-DE" dirty="0" smtClean="0">
                <a:latin typeface="Times New Roman" pitchFamily="18" charset="0"/>
                <a:ea typeface="Calibri" pitchFamily="34" charset="0"/>
                <a:cs typeface="Times New Roman" pitchFamily="18" charset="0"/>
              </a:rPr>
              <a:t>Freitag, </a:t>
            </a:r>
            <a:r>
              <a:rPr lang="de-DE" dirty="0" smtClean="0">
                <a:latin typeface="Times New Roman" pitchFamily="18" charset="0"/>
                <a:ea typeface="Calibri" pitchFamily="34" charset="0"/>
                <a:cs typeface="Times New Roman" pitchFamily="18" charset="0"/>
              </a:rPr>
              <a:t>15. </a:t>
            </a:r>
            <a:r>
              <a:rPr lang="de-DE" dirty="0" smtClean="0">
                <a:latin typeface="Times New Roman" pitchFamily="18" charset="0"/>
                <a:ea typeface="Calibri" pitchFamily="34" charset="0"/>
                <a:cs typeface="Times New Roman" pitchFamily="18" charset="0"/>
              </a:rPr>
              <a:t>September </a:t>
            </a:r>
            <a:r>
              <a:rPr lang="de-DE" dirty="0">
                <a:latin typeface="Times New Roman" pitchFamily="18" charset="0"/>
                <a:ea typeface="Calibri" pitchFamily="34" charset="0"/>
                <a:cs typeface="Times New Roman" pitchFamily="18" charset="0"/>
              </a:rPr>
              <a:t>(vormittags). Die An- und Abreise </a:t>
            </a:r>
            <a:r>
              <a:rPr lang="de-DE" dirty="0" smtClean="0">
                <a:latin typeface="Times New Roman" pitchFamily="18" charset="0"/>
                <a:ea typeface="Calibri" pitchFamily="34" charset="0"/>
                <a:cs typeface="Times New Roman" pitchFamily="18" charset="0"/>
              </a:rPr>
              <a:t>organisieren </a:t>
            </a:r>
            <a:r>
              <a:rPr lang="de-DE" dirty="0">
                <a:latin typeface="Times New Roman" pitchFamily="18" charset="0"/>
                <a:ea typeface="Calibri" pitchFamily="34" charset="0"/>
                <a:cs typeface="Times New Roman" pitchFamily="18" charset="0"/>
              </a:rPr>
              <a:t>Sie </a:t>
            </a:r>
            <a:r>
              <a:rPr lang="de-DE" dirty="0" smtClean="0">
                <a:latin typeface="Times New Roman" pitchFamily="18" charset="0"/>
                <a:ea typeface="Calibri" pitchFamily="34" charset="0"/>
                <a:cs typeface="Times New Roman" pitchFamily="18" charset="0"/>
              </a:rPr>
              <a:t>individuell. </a:t>
            </a:r>
            <a:r>
              <a:rPr lang="de-DE" dirty="0">
                <a:latin typeface="Times New Roman" pitchFamily="18" charset="0"/>
                <a:ea typeface="Calibri" pitchFamily="34" charset="0"/>
                <a:cs typeface="Times New Roman" pitchFamily="18" charset="0"/>
              </a:rPr>
              <a:t>Sie erhalten rechtzeitig die genauen Uhrzeiten, Wegbeschreibungen und Hinweise zu öffentlichen Verkehrsmitteln.</a:t>
            </a:r>
            <a:endParaRPr lang="de-DE" b="1" dirty="0">
              <a:latin typeface="Calibri" pitchFamily="34" charset="0"/>
              <a:ea typeface="Calibri" pitchFamily="34" charset="0"/>
              <a:cs typeface="Times New Roman" pitchFamily="18" charset="0"/>
            </a:endParaRPr>
          </a:p>
          <a:p>
            <a:pPr>
              <a:spcAft>
                <a:spcPts val="600"/>
              </a:spcAft>
            </a:pPr>
            <a:r>
              <a:rPr lang="de-DE" b="1" dirty="0">
                <a:latin typeface="Times New Roman" pitchFamily="18" charset="0"/>
                <a:ea typeface="Calibri" pitchFamily="34" charset="0"/>
                <a:cs typeface="Times New Roman" pitchFamily="18" charset="0"/>
              </a:rPr>
              <a:t>Übernachtung</a:t>
            </a:r>
            <a:r>
              <a:rPr lang="de-DE" dirty="0">
                <a:latin typeface="Times New Roman" pitchFamily="18" charset="0"/>
                <a:ea typeface="Calibri" pitchFamily="34" charset="0"/>
                <a:cs typeface="Times New Roman" pitchFamily="18" charset="0"/>
              </a:rPr>
              <a:t>: In Hotels und Gästehäusern im Einzel- oder Doppelzimmer.</a:t>
            </a:r>
            <a:endParaRPr lang="de-DE" sz="1600" dirty="0">
              <a:latin typeface="Arial" charset="0"/>
              <a:ea typeface="Calibri" pitchFamily="34" charset="0"/>
              <a:cs typeface="Times New Roman" pitchFamily="18" charset="0"/>
            </a:endParaRPr>
          </a:p>
          <a:p>
            <a:pPr eaLnBrk="0" hangingPunct="0"/>
            <a:r>
              <a:rPr lang="de-DE" b="1" dirty="0">
                <a:latin typeface="Times New Roman" pitchFamily="18" charset="0"/>
                <a:ea typeface="Calibri" pitchFamily="34" charset="0"/>
                <a:cs typeface="Times New Roman" pitchFamily="18" charset="0"/>
              </a:rPr>
              <a:t>Kosten</a:t>
            </a:r>
            <a:r>
              <a:rPr lang="de-DE" dirty="0">
                <a:latin typeface="Times New Roman" pitchFamily="18" charset="0"/>
                <a:ea typeface="Calibri" pitchFamily="34" charset="0"/>
                <a:cs typeface="Times New Roman" pitchFamily="18" charset="0"/>
              </a:rPr>
              <a:t>: </a:t>
            </a:r>
            <a:r>
              <a:rPr lang="de-DE" dirty="0" smtClean="0">
                <a:latin typeface="Times New Roman" pitchFamily="18" charset="0"/>
                <a:ea typeface="Calibri" pitchFamily="34" charset="0"/>
                <a:cs typeface="Times New Roman" pitchFamily="18" charset="0"/>
              </a:rPr>
              <a:t>180 </a:t>
            </a:r>
            <a:r>
              <a:rPr lang="de-DE" dirty="0">
                <a:latin typeface="Calibri" pitchFamily="34" charset="0"/>
                <a:ea typeface="Calibri" pitchFamily="34" charset="0"/>
                <a:cs typeface="Times New Roman" pitchFamily="18" charset="0"/>
              </a:rPr>
              <a:t>€</a:t>
            </a:r>
            <a:r>
              <a:rPr lang="de-DE" dirty="0">
                <a:latin typeface="Times New Roman" pitchFamily="18" charset="0"/>
                <a:ea typeface="Calibri" pitchFamily="34" charset="0"/>
                <a:cs typeface="Times New Roman" pitchFamily="18" charset="0"/>
              </a:rPr>
              <a:t>, darin sind alle </a:t>
            </a:r>
            <a:r>
              <a:rPr lang="de-DE" dirty="0">
                <a:latin typeface="Calibri" pitchFamily="34" charset="0"/>
                <a:ea typeface="Calibri" pitchFamily="34" charset="0"/>
                <a:cs typeface="Times New Roman" pitchFamily="18" charset="0"/>
              </a:rPr>
              <a:t>Ü</a:t>
            </a:r>
            <a:r>
              <a:rPr lang="de-DE" dirty="0">
                <a:latin typeface="Times New Roman" pitchFamily="18" charset="0"/>
                <a:ea typeface="Calibri" pitchFamily="34" charset="0"/>
                <a:cs typeface="Times New Roman" pitchFamily="18" charset="0"/>
              </a:rPr>
              <a:t>bernachtungen mit Fr</a:t>
            </a:r>
            <a:r>
              <a:rPr lang="de-DE" dirty="0">
                <a:latin typeface="Calibri" pitchFamily="34" charset="0"/>
                <a:ea typeface="Calibri" pitchFamily="34" charset="0"/>
                <a:cs typeface="Times New Roman" pitchFamily="18" charset="0"/>
              </a:rPr>
              <a:t>ü</a:t>
            </a:r>
            <a:r>
              <a:rPr lang="de-DE" dirty="0">
                <a:latin typeface="Times New Roman" pitchFamily="18" charset="0"/>
                <a:ea typeface="Calibri" pitchFamily="34" charset="0"/>
                <a:cs typeface="Times New Roman" pitchFamily="18" charset="0"/>
              </a:rPr>
              <a:t>hst</a:t>
            </a:r>
            <a:r>
              <a:rPr lang="de-DE" dirty="0">
                <a:latin typeface="Calibri" pitchFamily="34" charset="0"/>
                <a:ea typeface="Calibri" pitchFamily="34" charset="0"/>
                <a:cs typeface="Times New Roman" pitchFamily="18" charset="0"/>
              </a:rPr>
              <a:t>ü</a:t>
            </a:r>
            <a:r>
              <a:rPr lang="de-DE" dirty="0">
                <a:latin typeface="Times New Roman" pitchFamily="18" charset="0"/>
                <a:ea typeface="Calibri" pitchFamily="34" charset="0"/>
                <a:cs typeface="Times New Roman" pitchFamily="18" charset="0"/>
              </a:rPr>
              <a:t>ck und </a:t>
            </a:r>
            <a:r>
              <a:rPr lang="de-DE" dirty="0" smtClean="0">
                <a:latin typeface="Times New Roman" pitchFamily="18" charset="0"/>
                <a:ea typeface="Calibri" pitchFamily="34" charset="0"/>
                <a:cs typeface="Times New Roman" pitchFamily="18" charset="0"/>
              </a:rPr>
              <a:t>zwei </a:t>
            </a:r>
            <a:r>
              <a:rPr lang="de-DE" dirty="0">
                <a:latin typeface="Times New Roman" pitchFamily="18" charset="0"/>
                <a:ea typeface="Calibri" pitchFamily="34" charset="0"/>
                <a:cs typeface="Times New Roman" pitchFamily="18" charset="0"/>
              </a:rPr>
              <a:t>Abendessen </a:t>
            </a:r>
            <a:r>
              <a:rPr lang="de-DE" dirty="0" smtClean="0">
                <a:latin typeface="Times New Roman" pitchFamily="18" charset="0"/>
                <a:ea typeface="Calibri" pitchFamily="34" charset="0"/>
                <a:cs typeface="Times New Roman" pitchFamily="18" charset="0"/>
              </a:rPr>
              <a:t>enthalten</a:t>
            </a:r>
            <a:r>
              <a:rPr lang="de-DE" i="1" dirty="0" smtClean="0">
                <a:latin typeface="Times New Roman" pitchFamily="18" charset="0"/>
                <a:ea typeface="Calibri" pitchFamily="34" charset="0"/>
                <a:cs typeface="Times New Roman" pitchFamily="18" charset="0"/>
              </a:rPr>
              <a:t>. </a:t>
            </a:r>
            <a:r>
              <a:rPr lang="de-DE" dirty="0" smtClean="0">
                <a:latin typeface="Times New Roman" pitchFamily="18" charset="0"/>
                <a:ea typeface="Calibri" pitchFamily="34" charset="0"/>
                <a:cs typeface="Times New Roman" pitchFamily="18" charset="0"/>
              </a:rPr>
              <a:t>Am </a:t>
            </a:r>
            <a:r>
              <a:rPr lang="de-DE" dirty="0">
                <a:latin typeface="Times New Roman" pitchFamily="18" charset="0"/>
                <a:ea typeface="Calibri" pitchFamily="34" charset="0"/>
                <a:cs typeface="Times New Roman" pitchFamily="18" charset="0"/>
              </a:rPr>
              <a:t>Geld soll die Teilnahme nicht scheitern, sprechen Sie uns an.</a:t>
            </a:r>
          </a:p>
          <a:p>
            <a:pPr eaLnBrk="0" hangingPunct="0"/>
            <a:endParaRPr lang="de-DE" sz="1100" dirty="0">
              <a:latin typeface="Times New Roman" pitchFamily="18" charset="0"/>
              <a:ea typeface="Calibri" pitchFamily="34" charset="0"/>
              <a:cs typeface="Times New Roman" pitchFamily="18" charset="0"/>
            </a:endParaRPr>
          </a:p>
          <a:p>
            <a:pPr eaLnBrk="0" hangingPunct="0"/>
            <a:endParaRPr lang="de-DE" sz="1600" dirty="0">
              <a:latin typeface="Arial" charset="0"/>
              <a:ea typeface="Calibri" pitchFamily="34" charset="0"/>
              <a:cs typeface="Times New Roman" pitchFamily="18" charset="0"/>
            </a:endParaRPr>
          </a:p>
        </p:txBody>
      </p:sp>
      <p:sp>
        <p:nvSpPr>
          <p:cNvPr id="2" name="Titel 1"/>
          <p:cNvSpPr>
            <a:spLocks noGrp="1"/>
          </p:cNvSpPr>
          <p:nvPr>
            <p:ph type="title"/>
          </p:nvPr>
        </p:nvSpPr>
        <p:spPr>
          <a:xfrm>
            <a:off x="3275504" y="692696"/>
            <a:ext cx="2520280" cy="1073056"/>
          </a:xfrm>
        </p:spPr>
        <p:txBody>
          <a:bodyPr/>
          <a:lstStyle/>
          <a:p>
            <a:pPr marL="0" indent="0" algn="ctr" eaLnBrk="1" fontAlgn="auto" hangingPunct="1">
              <a:spcAft>
                <a:spcPts val="0"/>
              </a:spcAft>
              <a:buClr>
                <a:schemeClr val="accent6">
                  <a:lumMod val="75000"/>
                </a:schemeClr>
              </a:buClr>
              <a:buFont typeface="Georgia" pitchFamily="18" charset="0"/>
              <a:buNone/>
              <a:defRPr/>
            </a:pPr>
            <a:r>
              <a:rPr lang="de-DE" sz="5400" dirty="0" smtClean="0"/>
              <a:t>Fakten</a:t>
            </a:r>
            <a:endParaRPr lang="de-DE" sz="5400" dirty="0"/>
          </a:p>
        </p:txBody>
      </p:sp>
      <p:pic>
        <p:nvPicPr>
          <p:cNvPr id="22533" name="Grafik 9">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50" y="79375"/>
            <a:ext cx="3167063"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Grafik 8">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8988" y="57150"/>
            <a:ext cx="3167062"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Textfeld 3"/>
          <p:cNvSpPr txBox="1">
            <a:spLocks noChangeArrowheads="1"/>
          </p:cNvSpPr>
          <p:nvPr/>
        </p:nvSpPr>
        <p:spPr bwMode="auto">
          <a:xfrm>
            <a:off x="329473" y="4581128"/>
            <a:ext cx="65817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r>
              <a:rPr lang="de-DE" b="1" dirty="0">
                <a:latin typeface="Times New Roman" pitchFamily="18" charset="0"/>
                <a:ea typeface="Calibri" pitchFamily="34" charset="0"/>
                <a:cs typeface="Times New Roman" pitchFamily="18" charset="0"/>
              </a:rPr>
              <a:t>Verpflegung:</a:t>
            </a:r>
            <a:r>
              <a:rPr lang="de-DE" dirty="0">
                <a:latin typeface="Times New Roman" pitchFamily="18" charset="0"/>
                <a:ea typeface="Calibri" pitchFamily="34" charset="0"/>
                <a:cs typeface="Times New Roman" pitchFamily="18" charset="0"/>
              </a:rPr>
              <a:t> Bei allen Übernachtungsstätten ist das Frühstück im Preis inbegriffen. Unterwegs und an den Abenden, bei denen das Essen nicht mit der Unterkunft gebucht ist, kann sich jeder individuell verköstigen oder wir sprechen uns in der Gruppe ab.</a:t>
            </a:r>
            <a:endParaRPr lang="de-DE" sz="1600" dirty="0">
              <a:latin typeface="Arial" charset="0"/>
              <a:ea typeface="Calibri" pitchFamily="34" charset="0"/>
              <a:cs typeface="Times New Roman" pitchFamily="18" charset="0"/>
            </a:endParaRPr>
          </a:p>
          <a:p>
            <a:pPr eaLnBrk="1" hangingPunct="1"/>
            <a:endParaRPr lang="de-DE" dirty="0">
              <a:ea typeface="Calibri" pitchFamily="34"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Grafik 1">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388" y="5157788"/>
            <a:ext cx="1846262"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5"/>
          <p:cNvSpPr>
            <a:spLocks noChangeArrowheads="1"/>
          </p:cNvSpPr>
          <p:nvPr/>
        </p:nvSpPr>
        <p:spPr bwMode="auto">
          <a:xfrm>
            <a:off x="238125" y="2217738"/>
            <a:ext cx="7848600" cy="301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de-DE" b="1" dirty="0">
                <a:latin typeface="Times New Roman" pitchFamily="18" charset="0"/>
                <a:ea typeface="Calibri" pitchFamily="34" charset="0"/>
                <a:cs typeface="Times New Roman" pitchFamily="18" charset="0"/>
              </a:rPr>
              <a:t>Etappen</a:t>
            </a:r>
            <a:r>
              <a:rPr lang="de-DE" dirty="0">
                <a:latin typeface="Times New Roman" pitchFamily="18" charset="0"/>
                <a:ea typeface="Calibri" pitchFamily="34" charset="0"/>
                <a:cs typeface="Times New Roman" pitchFamily="18" charset="0"/>
              </a:rPr>
              <a:t>: Zwischen </a:t>
            </a:r>
            <a:r>
              <a:rPr lang="de-DE" dirty="0" smtClean="0">
                <a:latin typeface="Times New Roman" pitchFamily="18" charset="0"/>
                <a:ea typeface="Calibri" pitchFamily="34" charset="0"/>
                <a:cs typeface="Times New Roman" pitchFamily="18" charset="0"/>
              </a:rPr>
              <a:t>12 </a:t>
            </a:r>
            <a:r>
              <a:rPr lang="de-DE" dirty="0">
                <a:latin typeface="Times New Roman" pitchFamily="18" charset="0"/>
                <a:ea typeface="Calibri" pitchFamily="34" charset="0"/>
                <a:cs typeface="Times New Roman" pitchFamily="18" charset="0"/>
              </a:rPr>
              <a:t>und </a:t>
            </a:r>
            <a:r>
              <a:rPr lang="de-DE" dirty="0" smtClean="0">
                <a:latin typeface="Times New Roman" pitchFamily="18" charset="0"/>
                <a:ea typeface="Calibri" pitchFamily="34" charset="0"/>
                <a:cs typeface="Times New Roman" pitchFamily="18" charset="0"/>
              </a:rPr>
              <a:t>26 </a:t>
            </a:r>
            <a:r>
              <a:rPr lang="de-DE" dirty="0">
                <a:latin typeface="Times New Roman" pitchFamily="18" charset="0"/>
                <a:ea typeface="Calibri" pitchFamily="34" charset="0"/>
                <a:cs typeface="Times New Roman" pitchFamily="18" charset="0"/>
              </a:rPr>
              <a:t>km lang.</a:t>
            </a:r>
            <a:endParaRPr lang="de-DE" sz="1600" dirty="0">
              <a:latin typeface="Arial" charset="0"/>
              <a:ea typeface="Calibri" pitchFamily="34" charset="0"/>
              <a:cs typeface="Times New Roman" pitchFamily="18" charset="0"/>
            </a:endParaRPr>
          </a:p>
          <a:p>
            <a:pPr eaLnBrk="0" hangingPunct="0"/>
            <a:r>
              <a:rPr lang="de-DE" dirty="0">
                <a:latin typeface="Times New Roman" pitchFamily="18" charset="0"/>
                <a:ea typeface="Calibri" pitchFamily="34" charset="0"/>
                <a:cs typeface="Times New Roman" pitchFamily="18" charset="0"/>
              </a:rPr>
              <a:t>S</a:t>
            </a:r>
            <a:r>
              <a:rPr lang="de-DE" dirty="0" smtClean="0">
                <a:latin typeface="Times New Roman" pitchFamily="18" charset="0"/>
                <a:ea typeface="Calibri" pitchFamily="34" charset="0"/>
                <a:cs typeface="Times New Roman" pitchFamily="18" charset="0"/>
              </a:rPr>
              <a:t>o</a:t>
            </a:r>
            <a:r>
              <a:rPr lang="de-DE" dirty="0">
                <a:latin typeface="Times New Roman" pitchFamily="18" charset="0"/>
                <a:ea typeface="Calibri" pitchFamily="34" charset="0"/>
                <a:cs typeface="Times New Roman" pitchFamily="18" charset="0"/>
              </a:rPr>
              <a:t>: </a:t>
            </a:r>
            <a:r>
              <a:rPr lang="de-DE" dirty="0" smtClean="0">
                <a:latin typeface="Times New Roman" pitchFamily="18" charset="0"/>
                <a:ea typeface="Calibri" pitchFamily="34" charset="0"/>
                <a:cs typeface="Times New Roman" pitchFamily="18" charset="0"/>
              </a:rPr>
              <a:t>Rund um Ilbenstadt an der Nidda entlang</a:t>
            </a:r>
            <a:endParaRPr lang="de-DE" dirty="0">
              <a:latin typeface="Arial" charset="0"/>
              <a:ea typeface="Calibri" pitchFamily="34" charset="0"/>
              <a:cs typeface="Times New Roman" pitchFamily="18" charset="0"/>
            </a:endParaRPr>
          </a:p>
          <a:p>
            <a:pPr eaLnBrk="0" hangingPunct="0"/>
            <a:r>
              <a:rPr lang="de-DE" dirty="0" smtClean="0">
                <a:latin typeface="Times New Roman" pitchFamily="18" charset="0"/>
                <a:ea typeface="Calibri" pitchFamily="34" charset="0"/>
                <a:cs typeface="Times New Roman" pitchFamily="18" charset="0"/>
              </a:rPr>
              <a:t>Mo: </a:t>
            </a:r>
            <a:r>
              <a:rPr lang="de-DE" dirty="0" err="1" smtClean="0">
                <a:latin typeface="Times New Roman" pitchFamily="18" charset="0"/>
                <a:ea typeface="Calibri" pitchFamily="34" charset="0"/>
                <a:cs typeface="Times New Roman" pitchFamily="18" charset="0"/>
              </a:rPr>
              <a:t>Ilbenstadt</a:t>
            </a:r>
            <a:r>
              <a:rPr lang="de-DE" dirty="0" smtClean="0">
                <a:latin typeface="Times New Roman" pitchFamily="18" charset="0"/>
                <a:ea typeface="Calibri" pitchFamily="34" charset="0"/>
                <a:cs typeface="Times New Roman" pitchFamily="18" charset="0"/>
              </a:rPr>
              <a:t> - Wickstadt </a:t>
            </a:r>
            <a:r>
              <a:rPr lang="de-DE" dirty="0">
                <a:latin typeface="Times New Roman" pitchFamily="18" charset="0"/>
                <a:ea typeface="Calibri" pitchFamily="34" charset="0"/>
                <a:cs typeface="Times New Roman" pitchFamily="18" charset="0"/>
              </a:rPr>
              <a:t>- Maria Sternbach - Kloster Engelthal</a:t>
            </a:r>
            <a:endParaRPr lang="de-DE" dirty="0">
              <a:latin typeface="Arial" charset="0"/>
              <a:ea typeface="Calibri" pitchFamily="34" charset="0"/>
              <a:cs typeface="Times New Roman" pitchFamily="18" charset="0"/>
            </a:endParaRPr>
          </a:p>
          <a:p>
            <a:pPr eaLnBrk="0" hangingPunct="0"/>
            <a:r>
              <a:rPr lang="de-DE" dirty="0">
                <a:latin typeface="Times New Roman" pitchFamily="18" charset="0"/>
                <a:ea typeface="Calibri" pitchFamily="34" charset="0"/>
                <a:cs typeface="Times New Roman" pitchFamily="18" charset="0"/>
              </a:rPr>
              <a:t>D</a:t>
            </a:r>
            <a:r>
              <a:rPr lang="de-DE" dirty="0" smtClean="0">
                <a:latin typeface="Times New Roman" pitchFamily="18" charset="0"/>
                <a:ea typeface="Calibri" pitchFamily="34" charset="0"/>
                <a:cs typeface="Times New Roman" pitchFamily="18" charset="0"/>
              </a:rPr>
              <a:t>i</a:t>
            </a:r>
            <a:r>
              <a:rPr lang="de-DE" dirty="0">
                <a:latin typeface="Times New Roman" pitchFamily="18" charset="0"/>
                <a:ea typeface="Calibri" pitchFamily="34" charset="0"/>
                <a:cs typeface="Times New Roman" pitchFamily="18" charset="0"/>
              </a:rPr>
              <a:t>: Kloster Engelthal - Ruine Kloster </a:t>
            </a:r>
            <a:r>
              <a:rPr lang="de-DE" dirty="0" err="1">
                <a:latin typeface="Times New Roman" pitchFamily="18" charset="0"/>
                <a:ea typeface="Calibri" pitchFamily="34" charset="0"/>
                <a:cs typeface="Times New Roman" pitchFamily="18" charset="0"/>
              </a:rPr>
              <a:t>Konradsdorf</a:t>
            </a:r>
            <a:r>
              <a:rPr lang="de-DE" dirty="0">
                <a:latin typeface="Times New Roman" pitchFamily="18" charset="0"/>
                <a:ea typeface="Calibri" pitchFamily="34" charset="0"/>
                <a:cs typeface="Times New Roman" pitchFamily="18" charset="0"/>
              </a:rPr>
              <a:t> -</a:t>
            </a:r>
            <a:r>
              <a:rPr lang="de-DE" dirty="0" smtClean="0">
                <a:latin typeface="Times New Roman" pitchFamily="18" charset="0"/>
                <a:ea typeface="Calibri" pitchFamily="34" charset="0"/>
                <a:cs typeface="Times New Roman" pitchFamily="18" charset="0"/>
              </a:rPr>
              <a:t> Schafskirche - </a:t>
            </a:r>
            <a:r>
              <a:rPr lang="de-DE" dirty="0" err="1" smtClean="0">
                <a:latin typeface="Times New Roman" pitchFamily="18" charset="0"/>
                <a:ea typeface="Calibri" pitchFamily="34" charset="0"/>
                <a:cs typeface="Times New Roman" pitchFamily="18" charset="0"/>
              </a:rPr>
              <a:t>Hirzenhain</a:t>
            </a:r>
            <a:endParaRPr lang="de-DE" dirty="0">
              <a:latin typeface="Times New Roman" pitchFamily="18" charset="0"/>
              <a:ea typeface="Calibri" pitchFamily="34" charset="0"/>
              <a:cs typeface="Times New Roman" pitchFamily="18" charset="0"/>
            </a:endParaRPr>
          </a:p>
          <a:p>
            <a:pPr eaLnBrk="0" hangingPunct="0"/>
            <a:r>
              <a:rPr lang="de-DE" dirty="0" smtClean="0">
                <a:latin typeface="Times New Roman" pitchFamily="18" charset="0"/>
                <a:ea typeface="Calibri" pitchFamily="34" charset="0"/>
                <a:cs typeface="Times New Roman" pitchFamily="18" charset="0"/>
              </a:rPr>
              <a:t>Mi: </a:t>
            </a:r>
            <a:r>
              <a:rPr lang="de-DE" dirty="0" err="1" smtClean="0">
                <a:latin typeface="Times New Roman" pitchFamily="18" charset="0"/>
                <a:ea typeface="Calibri" pitchFamily="34" charset="0"/>
                <a:cs typeface="Times New Roman" pitchFamily="18" charset="0"/>
              </a:rPr>
              <a:t>Hirzenhain</a:t>
            </a:r>
            <a:r>
              <a:rPr lang="de-DE" dirty="0" smtClean="0">
                <a:latin typeface="Times New Roman" pitchFamily="18" charset="0"/>
                <a:ea typeface="Calibri" pitchFamily="34" charset="0"/>
                <a:cs typeface="Times New Roman" pitchFamily="18" charset="0"/>
              </a:rPr>
              <a:t> - Steinberg </a:t>
            </a:r>
            <a:r>
              <a:rPr lang="de-DE" dirty="0">
                <a:latin typeface="Times New Roman" pitchFamily="18" charset="0"/>
                <a:ea typeface="Calibri" pitchFamily="34" charset="0"/>
                <a:cs typeface="Times New Roman" pitchFamily="18" charset="0"/>
              </a:rPr>
              <a:t>(Weidenkirche) - Schotten</a:t>
            </a:r>
            <a:endParaRPr lang="de-DE" dirty="0">
              <a:latin typeface="Arial" charset="0"/>
              <a:ea typeface="Calibri" pitchFamily="34" charset="0"/>
              <a:cs typeface="Times New Roman" pitchFamily="18" charset="0"/>
            </a:endParaRPr>
          </a:p>
          <a:p>
            <a:pPr eaLnBrk="0" hangingPunct="0"/>
            <a:r>
              <a:rPr lang="de-DE" dirty="0" smtClean="0">
                <a:latin typeface="Times New Roman" pitchFamily="18" charset="0"/>
                <a:ea typeface="Calibri" pitchFamily="34" charset="0"/>
                <a:cs typeface="Times New Roman" pitchFamily="18" charset="0"/>
              </a:rPr>
              <a:t>Do: </a:t>
            </a:r>
            <a:r>
              <a:rPr lang="de-DE" dirty="0">
                <a:latin typeface="Times New Roman" pitchFamily="18" charset="0"/>
                <a:ea typeface="Calibri" pitchFamily="34" charset="0"/>
                <a:cs typeface="Times New Roman" pitchFamily="18" charset="0"/>
              </a:rPr>
              <a:t>Schotten </a:t>
            </a:r>
            <a:r>
              <a:rPr lang="de-DE" dirty="0" smtClean="0">
                <a:latin typeface="Times New Roman" pitchFamily="18" charset="0"/>
                <a:ea typeface="Calibri" pitchFamily="34" charset="0"/>
                <a:cs typeface="Times New Roman" pitchFamily="18" charset="0"/>
              </a:rPr>
              <a:t>- </a:t>
            </a:r>
            <a:r>
              <a:rPr lang="de-DE" dirty="0" err="1">
                <a:latin typeface="Times New Roman" pitchFamily="18" charset="0"/>
                <a:ea typeface="Calibri" pitchFamily="34" charset="0"/>
                <a:cs typeface="Times New Roman" pitchFamily="18" charset="0"/>
              </a:rPr>
              <a:t>Niddaquelle</a:t>
            </a:r>
            <a:r>
              <a:rPr lang="de-DE" dirty="0">
                <a:latin typeface="Times New Roman" pitchFamily="18" charset="0"/>
                <a:ea typeface="Calibri" pitchFamily="34" charset="0"/>
                <a:cs typeface="Times New Roman" pitchFamily="18" charset="0"/>
              </a:rPr>
              <a:t> </a:t>
            </a:r>
            <a:r>
              <a:rPr lang="de-DE" dirty="0" smtClean="0">
                <a:latin typeface="Times New Roman" pitchFamily="18" charset="0"/>
                <a:ea typeface="Calibri" pitchFamily="34" charset="0"/>
                <a:cs typeface="Times New Roman" pitchFamily="18" charset="0"/>
              </a:rPr>
              <a:t>- </a:t>
            </a:r>
            <a:r>
              <a:rPr lang="de-DE" dirty="0">
                <a:latin typeface="Times New Roman" pitchFamily="18" charset="0"/>
                <a:ea typeface="Calibri" pitchFamily="34" charset="0"/>
                <a:cs typeface="Times New Roman" pitchFamily="18" charset="0"/>
              </a:rPr>
              <a:t>Taufstein - Berggasthof </a:t>
            </a:r>
            <a:r>
              <a:rPr lang="de-DE" dirty="0" err="1">
                <a:latin typeface="Times New Roman" pitchFamily="18" charset="0"/>
                <a:ea typeface="Calibri" pitchFamily="34" charset="0"/>
                <a:cs typeface="Times New Roman" pitchFamily="18" charset="0"/>
              </a:rPr>
              <a:t>Hoherrodskopf</a:t>
            </a:r>
            <a:endParaRPr lang="de-DE" dirty="0">
              <a:latin typeface="Arial" charset="0"/>
              <a:ea typeface="Calibri" pitchFamily="34" charset="0"/>
              <a:cs typeface="Times New Roman" pitchFamily="18" charset="0"/>
            </a:endParaRPr>
          </a:p>
          <a:p>
            <a:pPr eaLnBrk="0" hangingPunct="0">
              <a:spcBef>
                <a:spcPts val="600"/>
              </a:spcBef>
            </a:pPr>
            <a:r>
              <a:rPr lang="de-DE" b="1" dirty="0">
                <a:latin typeface="Times New Roman" pitchFamily="18" charset="0"/>
                <a:ea typeface="Calibri" pitchFamily="34" charset="0"/>
                <a:cs typeface="Times New Roman" pitchFamily="18" charset="0"/>
              </a:rPr>
              <a:t>Ausr</a:t>
            </a:r>
            <a:r>
              <a:rPr lang="de-DE" b="1" dirty="0">
                <a:latin typeface="Calibri" pitchFamily="34" charset="0"/>
                <a:ea typeface="Calibri" pitchFamily="34" charset="0"/>
                <a:cs typeface="Times New Roman" pitchFamily="18" charset="0"/>
              </a:rPr>
              <a:t>ü</a:t>
            </a:r>
            <a:r>
              <a:rPr lang="de-DE" b="1" dirty="0">
                <a:latin typeface="Times New Roman" pitchFamily="18" charset="0"/>
                <a:ea typeface="Calibri" pitchFamily="34" charset="0"/>
                <a:cs typeface="Times New Roman" pitchFamily="18" charset="0"/>
              </a:rPr>
              <a:t>stung</a:t>
            </a:r>
            <a:r>
              <a:rPr lang="de-DE" dirty="0">
                <a:latin typeface="Times New Roman" pitchFamily="18" charset="0"/>
                <a:ea typeface="Calibri" pitchFamily="34" charset="0"/>
                <a:cs typeface="Times New Roman" pitchFamily="18" charset="0"/>
              </a:rPr>
              <a:t>: Wanderrucksack (</a:t>
            </a:r>
            <a:r>
              <a:rPr lang="de-DE" dirty="0" smtClean="0">
                <a:latin typeface="Times New Roman" pitchFamily="18" charset="0"/>
                <a:ea typeface="Calibri" pitchFamily="34" charset="0"/>
                <a:cs typeface="Times New Roman" pitchFamily="18" charset="0"/>
              </a:rPr>
              <a:t>40-50 l), gut </a:t>
            </a:r>
            <a:r>
              <a:rPr lang="de-DE" dirty="0">
                <a:latin typeface="Times New Roman" pitchFamily="18" charset="0"/>
                <a:ea typeface="Calibri" pitchFamily="34" charset="0"/>
                <a:cs typeface="Times New Roman" pitchFamily="18" charset="0"/>
              </a:rPr>
              <a:t>eingelaufene </a:t>
            </a:r>
          </a:p>
          <a:p>
            <a:pPr eaLnBrk="0" hangingPunct="0"/>
            <a:r>
              <a:rPr lang="de-DE" dirty="0" smtClean="0">
                <a:latin typeface="Times New Roman" pitchFamily="18" charset="0"/>
                <a:ea typeface="Calibri" pitchFamily="34" charset="0"/>
                <a:cs typeface="Times New Roman" pitchFamily="18" charset="0"/>
              </a:rPr>
              <a:t>Wanderschuhe, wetterfeste </a:t>
            </a:r>
            <a:r>
              <a:rPr lang="de-DE" dirty="0">
                <a:latin typeface="Times New Roman" pitchFamily="18" charset="0"/>
                <a:ea typeface="Calibri" pitchFamily="34" charset="0"/>
                <a:cs typeface="Times New Roman" pitchFamily="18" charset="0"/>
              </a:rPr>
              <a:t>Kleidung. Sie bekommen ausf</a:t>
            </a:r>
            <a:r>
              <a:rPr lang="de-DE" dirty="0">
                <a:latin typeface="Calibri" pitchFamily="34" charset="0"/>
                <a:ea typeface="Calibri" pitchFamily="34" charset="0"/>
                <a:cs typeface="Times New Roman" pitchFamily="18" charset="0"/>
              </a:rPr>
              <a:t>ü</a:t>
            </a:r>
            <a:r>
              <a:rPr lang="de-DE" dirty="0">
                <a:latin typeface="Times New Roman" pitchFamily="18" charset="0"/>
                <a:ea typeface="Calibri" pitchFamily="34" charset="0"/>
                <a:cs typeface="Times New Roman" pitchFamily="18" charset="0"/>
              </a:rPr>
              <a:t>hrliche </a:t>
            </a:r>
          </a:p>
          <a:p>
            <a:pPr eaLnBrk="0" hangingPunct="0"/>
            <a:r>
              <a:rPr lang="de-DE" dirty="0">
                <a:latin typeface="Times New Roman" pitchFamily="18" charset="0"/>
                <a:ea typeface="Calibri" pitchFamily="34" charset="0"/>
                <a:cs typeface="Times New Roman" pitchFamily="18" charset="0"/>
              </a:rPr>
              <a:t>Packhinweise rechtzeitig vor Veranstaltungsbeginn.</a:t>
            </a:r>
          </a:p>
          <a:p>
            <a:pPr eaLnBrk="0" hangingPunct="0">
              <a:spcBef>
                <a:spcPts val="600"/>
              </a:spcBef>
            </a:pPr>
            <a:r>
              <a:rPr lang="de-DE" b="1" dirty="0">
                <a:latin typeface="Times New Roman" pitchFamily="18" charset="0"/>
                <a:ea typeface="Calibri" pitchFamily="34" charset="0"/>
                <a:cs typeface="Times New Roman" pitchFamily="18" charset="0"/>
              </a:rPr>
              <a:t>Anmeldung: </a:t>
            </a:r>
            <a:r>
              <a:rPr lang="de-DE" dirty="0">
                <a:latin typeface="Times New Roman" pitchFamily="18" charset="0"/>
                <a:ea typeface="Calibri" pitchFamily="34" charset="0"/>
                <a:cs typeface="Times New Roman" pitchFamily="18" charset="0"/>
              </a:rPr>
              <a:t>Schriftlich oder online bis zum </a:t>
            </a:r>
            <a:r>
              <a:rPr lang="de-DE" dirty="0" smtClean="0">
                <a:latin typeface="Times New Roman" pitchFamily="18" charset="0"/>
                <a:ea typeface="Calibri" pitchFamily="34" charset="0"/>
                <a:cs typeface="Times New Roman" pitchFamily="18" charset="0"/>
              </a:rPr>
              <a:t>14. </a:t>
            </a:r>
            <a:r>
              <a:rPr lang="de-DE" dirty="0" smtClean="0">
                <a:latin typeface="Times New Roman" pitchFamily="18" charset="0"/>
                <a:ea typeface="Calibri" pitchFamily="34" charset="0"/>
                <a:cs typeface="Times New Roman" pitchFamily="18" charset="0"/>
              </a:rPr>
              <a:t>Juli </a:t>
            </a:r>
            <a:r>
              <a:rPr lang="de-DE" dirty="0" smtClean="0">
                <a:latin typeface="Times New Roman" pitchFamily="18" charset="0"/>
                <a:ea typeface="Calibri" pitchFamily="34" charset="0"/>
                <a:cs typeface="Times New Roman" pitchFamily="18" charset="0"/>
              </a:rPr>
              <a:t>2017.</a:t>
            </a:r>
            <a:endParaRPr lang="de-DE" dirty="0">
              <a:latin typeface="Times New Roman" pitchFamily="18" charset="0"/>
              <a:ea typeface="Calibri" pitchFamily="34" charset="0"/>
              <a:cs typeface="Times New Roman" pitchFamily="18" charset="0"/>
            </a:endParaRPr>
          </a:p>
        </p:txBody>
      </p:sp>
      <p:sp>
        <p:nvSpPr>
          <p:cNvPr id="2" name="Titel 1"/>
          <p:cNvSpPr>
            <a:spLocks noGrp="1"/>
          </p:cNvSpPr>
          <p:nvPr>
            <p:ph type="title"/>
          </p:nvPr>
        </p:nvSpPr>
        <p:spPr>
          <a:xfrm>
            <a:off x="3275504" y="771768"/>
            <a:ext cx="2520280" cy="1073056"/>
          </a:xfrm>
        </p:spPr>
        <p:txBody>
          <a:bodyPr/>
          <a:lstStyle/>
          <a:p>
            <a:pPr marL="0" indent="0" algn="ctr" eaLnBrk="1" fontAlgn="auto" hangingPunct="1">
              <a:spcAft>
                <a:spcPts val="0"/>
              </a:spcAft>
              <a:buClr>
                <a:schemeClr val="accent6">
                  <a:lumMod val="75000"/>
                </a:schemeClr>
              </a:buClr>
              <a:buFont typeface="Georgia" pitchFamily="18" charset="0"/>
              <a:buNone/>
              <a:defRPr/>
            </a:pPr>
            <a:r>
              <a:rPr lang="de-DE" sz="5400" dirty="0" smtClean="0"/>
              <a:t>Fakten</a:t>
            </a:r>
            <a:endParaRPr lang="de-DE" sz="5400" dirty="0"/>
          </a:p>
        </p:txBody>
      </p:sp>
      <p:pic>
        <p:nvPicPr>
          <p:cNvPr id="23557" name="Grafik 9">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50" y="79375"/>
            <a:ext cx="3167063"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Grafik 8">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8988" y="57150"/>
            <a:ext cx="3167062"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Textfeld 2"/>
          <p:cNvSpPr txBox="1">
            <a:spLocks noChangeArrowheads="1"/>
          </p:cNvSpPr>
          <p:nvPr/>
        </p:nvSpPr>
        <p:spPr bwMode="auto">
          <a:xfrm>
            <a:off x="323850" y="5516563"/>
            <a:ext cx="66960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de-DE" sz="2000" i="1" dirty="0">
                <a:latin typeface="Times New Roman" pitchFamily="18" charset="0"/>
                <a:cs typeface="Times New Roman" pitchFamily="18" charset="0"/>
              </a:rPr>
              <a:t>Wenn Sie Fragen haben, können Sie sich gerne an Norbert Albert (Dekanat </a:t>
            </a:r>
            <a:r>
              <a:rPr lang="de-DE" sz="2000" i="1" dirty="0" smtClean="0">
                <a:latin typeface="Times New Roman" pitchFamily="18" charset="0"/>
                <a:cs typeface="Times New Roman" pitchFamily="18" charset="0"/>
              </a:rPr>
              <a:t>Wetterau-Ost)</a:t>
            </a:r>
            <a:r>
              <a:rPr lang="de-DE" sz="2000" i="1" dirty="0">
                <a:latin typeface="Times New Roman" pitchFamily="18" charset="0"/>
                <a:cs typeface="Times New Roman" pitchFamily="18" charset="0"/>
              </a:rPr>
              <a:t> </a:t>
            </a:r>
            <a:r>
              <a:rPr lang="de-DE" sz="2000" i="1" dirty="0" smtClean="0">
                <a:latin typeface="Times New Roman" pitchFamily="18" charset="0"/>
                <a:cs typeface="Times New Roman" pitchFamily="18" charset="0"/>
              </a:rPr>
              <a:t>oder Andreas </a:t>
            </a:r>
            <a:r>
              <a:rPr lang="de-DE" sz="2000" i="1" dirty="0">
                <a:latin typeface="Times New Roman" pitchFamily="18" charset="0"/>
                <a:cs typeface="Times New Roman" pitchFamily="18" charset="0"/>
              </a:rPr>
              <a:t>Münster (Dekanat Wetterau-West) wenden.</a:t>
            </a: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85384"/>
          </a:xfrm>
          <a:prstGeom prst="rect">
            <a:avLst/>
          </a:prstGeom>
        </p:spPr>
      </p:pic>
      <p:sp>
        <p:nvSpPr>
          <p:cNvPr id="4" name="Textfeld 3"/>
          <p:cNvSpPr txBox="1"/>
          <p:nvPr/>
        </p:nvSpPr>
        <p:spPr>
          <a:xfrm>
            <a:off x="1502346" y="4543960"/>
            <a:ext cx="6768752" cy="1477328"/>
          </a:xfrm>
          <a:prstGeom prst="rect">
            <a:avLst/>
          </a:prstGeom>
          <a:noFill/>
        </p:spPr>
        <p:txBody>
          <a:bodyPr wrap="square" rtlCol="0">
            <a:spAutoFit/>
          </a:bodyPr>
          <a:lstStyle/>
          <a:p>
            <a:r>
              <a:rPr lang="de-DE" dirty="0" smtClean="0">
                <a:solidFill>
                  <a:srgbClr val="FFC000"/>
                </a:solidFill>
              </a:rPr>
              <a:t>Seit allen Zeiten gibt es Menschen, die auf eine Pilgerreise aufbrechen. Sie sind dann „mal weg“; sie verbinden mit dem Ziel, einem heiligen Ort, bestimmte Erwartungen; sie spüren, dass der Alltag Unterbrechungen braucht, um der Sehnsucht eine Bahn zu geben.</a:t>
            </a:r>
            <a:endParaRPr lang="de-DE" dirty="0">
              <a:solidFill>
                <a:srgbClr val="FFC000"/>
              </a:solidFill>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rot="17131194">
            <a:off x="-1332815" y="2340175"/>
            <a:ext cx="5616624" cy="1728191"/>
          </a:xfrm>
        </p:spPr>
        <p:txBody>
          <a:bodyPr/>
          <a:lstStyle/>
          <a:p>
            <a:pPr marL="0" indent="0" algn="ctr">
              <a:buNone/>
            </a:pPr>
            <a:r>
              <a:rPr lang="de-DE" dirty="0" smtClean="0"/>
              <a:t>Seien Sie Helden </a:t>
            </a:r>
            <a:r>
              <a:rPr lang="de-DE" dirty="0" smtClean="0">
                <a:sym typeface="Wingdings" panose="05000000000000000000" pitchFamily="2" charset="2"/>
              </a:rPr>
              <a:t>:</a:t>
            </a:r>
            <a:endParaRPr lang="de-DE" dirty="0"/>
          </a:p>
        </p:txBody>
      </p:sp>
      <p:pic>
        <p:nvPicPr>
          <p:cNvPr id="4" name="Inhaltsplatzhalt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2267744" y="188640"/>
            <a:ext cx="4407624" cy="6319634"/>
          </a:xfrm>
        </p:spPr>
      </p:pic>
      <p:sp>
        <p:nvSpPr>
          <p:cNvPr id="5" name="Textfeld 4"/>
          <p:cNvSpPr txBox="1"/>
          <p:nvPr/>
        </p:nvSpPr>
        <p:spPr>
          <a:xfrm rot="4288051">
            <a:off x="4855037" y="2911763"/>
            <a:ext cx="5902623" cy="800219"/>
          </a:xfrm>
          <a:prstGeom prst="rect">
            <a:avLst/>
          </a:prstGeom>
          <a:noFill/>
        </p:spPr>
        <p:txBody>
          <a:bodyPr wrap="square" rtlCol="0">
            <a:spAutoFit/>
          </a:bodyPr>
          <a:lstStyle/>
          <a:p>
            <a:pPr algn="ctr"/>
            <a:r>
              <a:rPr lang="de-DE" sz="4600" b="1" dirty="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rPr>
              <a:t>Einfach </a:t>
            </a:r>
            <a:r>
              <a:rPr lang="de-DE" sz="4600" b="1" dirty="0" smtClean="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rPr>
              <a:t>anmelden!</a:t>
            </a:r>
            <a:endParaRPr lang="de-DE" sz="4600" b="1" dirty="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endParaRPr>
          </a:p>
        </p:txBody>
      </p:sp>
    </p:spTree>
    <p:extLst>
      <p:ext uri="{BB962C8B-B14F-4D97-AF65-F5344CB8AC3E}">
        <p14:creationId xmlns:p14="http://schemas.microsoft.com/office/powerpoint/2010/main" val="7890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1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500" fill="hold"/>
                                        <p:tgtEl>
                                          <p:spTgt spid="4"/>
                                        </p:tgtEl>
                                        <p:attrNameLst>
                                          <p:attrName>ppt_x</p:attrName>
                                        </p:attrNameLst>
                                      </p:cBhvr>
                                      <p:tavLst>
                                        <p:tav tm="0">
                                          <p:val>
                                            <p:strVal val="#ppt_x"/>
                                          </p:val>
                                        </p:tav>
                                        <p:tav tm="100000">
                                          <p:val>
                                            <p:strVal val="#ppt_x"/>
                                          </p:val>
                                        </p:tav>
                                      </p:tavLst>
                                    </p:anim>
                                    <p:anim calcmode="lin" valueType="num">
                                      <p:cBhvr additive="base">
                                        <p:cTn id="8" dur="3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4750"/>
                            </p:stCondLst>
                            <p:childTnLst>
                              <p:par>
                                <p:cTn id="10" presetID="45" presetClass="entr" presetSubtype="0" fill="hold" grpId="0" nodeType="afterEffect">
                                  <p:stCondLst>
                                    <p:cond delay="225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3000"/>
                                        <p:tgtEl>
                                          <p:spTgt spid="5"/>
                                        </p:tgtEl>
                                      </p:cBhvr>
                                    </p:animEffect>
                                    <p:anim calcmode="lin" valueType="num">
                                      <p:cBhvr>
                                        <p:cTn id="13" dur="3000" fill="hold"/>
                                        <p:tgtEl>
                                          <p:spTgt spid="5"/>
                                        </p:tgtEl>
                                        <p:attrNameLst>
                                          <p:attrName>ppt_w</p:attrName>
                                        </p:attrNameLst>
                                      </p:cBhvr>
                                      <p:tavLst>
                                        <p:tav tm="0" fmla="#ppt_w*sin(2.5*pi*$)">
                                          <p:val>
                                            <p:fltVal val="0"/>
                                          </p:val>
                                        </p:tav>
                                        <p:tav tm="100000">
                                          <p:val>
                                            <p:fltVal val="1"/>
                                          </p:val>
                                        </p:tav>
                                      </p:tavLst>
                                    </p:anim>
                                    <p:anim calcmode="lin" valueType="num">
                                      <p:cBhvr>
                                        <p:cTn id="14" dur="3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835696" y="4221088"/>
            <a:ext cx="6512511" cy="2304256"/>
          </a:xfrm>
        </p:spPr>
        <p:txBody>
          <a:bodyPr/>
          <a:lstStyle/>
          <a:p>
            <a:pPr marL="320040" indent="-320040" eaLnBrk="1" fontAlgn="auto" hangingPunct="1">
              <a:spcAft>
                <a:spcPts val="0"/>
              </a:spcAft>
              <a:buClr>
                <a:schemeClr val="accent6">
                  <a:lumMod val="75000"/>
                </a:schemeClr>
              </a:buClr>
              <a:defRPr/>
            </a:pPr>
            <a:r>
              <a:rPr lang="de-DE" dirty="0" smtClean="0"/>
              <a:t>Die christlichen Zeugnisse der Wetterauer Dekanate</a:t>
            </a:r>
            <a:endParaRPr lang="de-DE" dirty="0"/>
          </a:p>
        </p:txBody>
      </p:sp>
      <p:sp>
        <p:nvSpPr>
          <p:cNvPr id="7171" name="Inhaltsplatzhalter 3"/>
          <p:cNvSpPr>
            <a:spLocks noGrp="1"/>
          </p:cNvSpPr>
          <p:nvPr>
            <p:ph sz="quarter" idx="13"/>
          </p:nvPr>
        </p:nvSpPr>
        <p:spPr>
          <a:xfrm>
            <a:off x="468313" y="731838"/>
            <a:ext cx="7056437" cy="2336800"/>
          </a:xfrm>
        </p:spPr>
        <p:txBody>
          <a:bodyPr/>
          <a:lstStyle/>
          <a:p>
            <a:pPr eaLnBrk="1" hangingPunct="1"/>
            <a:r>
              <a:rPr lang="de-DE" sz="2800" i="1" dirty="0" smtClean="0">
                <a:latin typeface="Adobe Garamond Pro" pitchFamily="18" charset="0"/>
              </a:rPr>
              <a:t>Der Weg führt von </a:t>
            </a:r>
            <a:r>
              <a:rPr lang="de-DE" sz="2800" i="1" dirty="0" err="1" smtClean="0">
                <a:latin typeface="Adobe Garamond Pro" pitchFamily="18" charset="0"/>
              </a:rPr>
              <a:t>Ilbenstadt</a:t>
            </a:r>
            <a:r>
              <a:rPr lang="de-DE" sz="2800" i="1" dirty="0" smtClean="0">
                <a:latin typeface="Adobe Garamond Pro" pitchFamily="18" charset="0"/>
              </a:rPr>
              <a:t> über Maria Sternbach, Kloster </a:t>
            </a:r>
            <a:r>
              <a:rPr lang="de-DE" sz="2800" i="1" dirty="0" err="1" smtClean="0">
                <a:latin typeface="Adobe Garamond Pro" pitchFamily="18" charset="0"/>
              </a:rPr>
              <a:t>Engelthal</a:t>
            </a:r>
            <a:r>
              <a:rPr lang="de-DE" sz="2800" i="1" dirty="0" smtClean="0">
                <a:latin typeface="Adobe Garamond Pro" pitchFamily="18" charset="0"/>
              </a:rPr>
              <a:t>, Ruine Kloster </a:t>
            </a:r>
            <a:r>
              <a:rPr lang="de-DE" sz="2800" i="1" dirty="0" err="1" smtClean="0">
                <a:latin typeface="Adobe Garamond Pro" pitchFamily="18" charset="0"/>
              </a:rPr>
              <a:t>Konradsdorf</a:t>
            </a:r>
            <a:r>
              <a:rPr lang="de-DE" sz="2800" i="1" dirty="0" smtClean="0">
                <a:latin typeface="Adobe Garamond Pro" pitchFamily="18" charset="0"/>
              </a:rPr>
              <a:t>, Kirche der Augustiner-Chorherren in </a:t>
            </a:r>
            <a:r>
              <a:rPr lang="de-DE" sz="2800" i="1" dirty="0" err="1" smtClean="0">
                <a:latin typeface="Adobe Garamond Pro" pitchFamily="18" charset="0"/>
              </a:rPr>
              <a:t>Hirzenhain</a:t>
            </a:r>
            <a:r>
              <a:rPr lang="de-DE" sz="2800" i="1" dirty="0" smtClean="0">
                <a:latin typeface="Adobe Garamond Pro" pitchFamily="18" charset="0"/>
              </a:rPr>
              <a:t> und Schotten auf den Vogelsberg zum Taufstein.</a:t>
            </a: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Grafik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37075" y="260350"/>
            <a:ext cx="4427538"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platzhalter 5"/>
          <p:cNvSpPr>
            <a:spLocks noGrp="1"/>
          </p:cNvSpPr>
          <p:nvPr>
            <p:ph type="body" sz="half" idx="2"/>
          </p:nvPr>
        </p:nvSpPr>
        <p:spPr>
          <a:xfrm>
            <a:off x="468313" y="3284538"/>
            <a:ext cx="3598862" cy="1587500"/>
          </a:xfrm>
        </p:spPr>
        <p:txBody>
          <a:bodyPr/>
          <a:lstStyle/>
          <a:p>
            <a:pPr marL="0" indent="0" eaLnBrk="1" hangingPunct="1">
              <a:buFont typeface="Georgia" pitchFamily="18" charset="0"/>
              <a:buNone/>
            </a:pPr>
            <a:r>
              <a:rPr lang="de-DE" sz="2400" i="1" smtClean="0">
                <a:latin typeface="Adobe Garamond Pro" pitchFamily="18" charset="0"/>
              </a:rPr>
              <a:t>Grab des </a:t>
            </a:r>
          </a:p>
          <a:p>
            <a:pPr marL="0" indent="0" eaLnBrk="1" hangingPunct="1">
              <a:buFont typeface="Georgia" pitchFamily="18" charset="0"/>
              <a:buNone/>
            </a:pPr>
            <a:r>
              <a:rPr lang="de-DE" sz="2400" i="1" smtClean="0">
                <a:latin typeface="Adobe Garamond Pro" pitchFamily="18" charset="0"/>
              </a:rPr>
              <a:t>Hl. Gottfried von Cappenberg</a:t>
            </a:r>
          </a:p>
        </p:txBody>
      </p:sp>
      <p:sp>
        <p:nvSpPr>
          <p:cNvPr id="4" name="Titel 3"/>
          <p:cNvSpPr>
            <a:spLocks noGrp="1"/>
          </p:cNvSpPr>
          <p:nvPr>
            <p:ph type="title"/>
          </p:nvPr>
        </p:nvSpPr>
        <p:spPr>
          <a:xfrm>
            <a:off x="179512" y="116632"/>
            <a:ext cx="6383538" cy="971504"/>
          </a:xfrm>
        </p:spPr>
        <p:txBody>
          <a:bodyPr/>
          <a:lstStyle/>
          <a:p>
            <a:pPr marL="0" indent="0" eaLnBrk="1" fontAlgn="auto" hangingPunct="1">
              <a:spcAft>
                <a:spcPts val="0"/>
              </a:spcAft>
              <a:buClr>
                <a:schemeClr val="accent6">
                  <a:lumMod val="75000"/>
                </a:schemeClr>
              </a:buClr>
              <a:buFont typeface="Georgia" pitchFamily="18" charset="0"/>
              <a:buNone/>
              <a:defRPr/>
            </a:pPr>
            <a:r>
              <a:rPr lang="de-DE" dirty="0" smtClean="0"/>
              <a:t>Basilika in Ilbenstadt</a:t>
            </a:r>
            <a:endParaRPr lang="de-DE" dirty="0"/>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658339"/>
            <a:ext cx="3636085" cy="1258493"/>
          </a:xfrm>
        </p:spPr>
        <p:txBody>
          <a:bodyPr/>
          <a:lstStyle/>
          <a:p>
            <a:pPr eaLnBrk="1" fontAlgn="auto" hangingPunct="1">
              <a:spcAft>
                <a:spcPts val="0"/>
              </a:spcAft>
              <a:buClr>
                <a:schemeClr val="accent6">
                  <a:lumMod val="75000"/>
                </a:schemeClr>
              </a:buClr>
              <a:defRPr/>
            </a:pPr>
            <a:r>
              <a:rPr lang="de-DE" sz="3200" dirty="0" smtClean="0"/>
              <a:t>Wallfahrtskirche Maria Sternbach</a:t>
            </a:r>
            <a:endParaRPr lang="de-DE" sz="3200" dirty="0"/>
          </a:p>
        </p:txBody>
      </p:sp>
      <p:sp>
        <p:nvSpPr>
          <p:cNvPr id="9220" name="Textplatzhalter 3"/>
          <p:cNvSpPr>
            <a:spLocks noGrp="1"/>
          </p:cNvSpPr>
          <p:nvPr>
            <p:ph type="body" sz="half" idx="2"/>
          </p:nvPr>
        </p:nvSpPr>
        <p:spPr>
          <a:xfrm>
            <a:off x="4860032" y="4653136"/>
            <a:ext cx="4037384" cy="1440160"/>
          </a:xfrm>
        </p:spPr>
        <p:txBody>
          <a:bodyPr/>
          <a:lstStyle/>
          <a:p>
            <a:pPr marL="342900" indent="-342900" eaLnBrk="1" hangingPunct="1">
              <a:buFont typeface="Adobe Garamond Pro" pitchFamily="18" charset="0"/>
              <a:buChar char="*"/>
            </a:pPr>
            <a:r>
              <a:rPr lang="de-DE" sz="2800" i="1" dirty="0" smtClean="0">
                <a:latin typeface="Adobe Garamond Pro" pitchFamily="18" charset="0"/>
              </a:rPr>
              <a:t>Ein alter Kreuzweg führt von Wickstadt zu dieser Kirche mitten im Wald.</a:t>
            </a:r>
          </a:p>
        </p:txBody>
      </p:sp>
      <p:pic>
        <p:nvPicPr>
          <p:cNvPr id="4" name="Inhaltsplatzhalt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788024" y="836712"/>
            <a:ext cx="4016375" cy="3012281"/>
          </a:xfrm>
        </p:spPr>
      </p:pic>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2864072"/>
            <a:ext cx="4017600" cy="3013200"/>
          </a:xfrm>
          <a:prstGeom prst="rect">
            <a:avLst/>
          </a:prstGeom>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Inhaltsplatzhalter 3"/>
          <p:cNvPicPr>
            <a:picLocks noGrp="1" noChangeAspect="1"/>
          </p:cNvPicPr>
          <p:nvPr>
            <p:ph sz="quarter" idx="13"/>
          </p:nvPr>
        </p:nvPicPr>
        <p:blipFill>
          <a:blip r:embed="rId3">
            <a:extLst>
              <a:ext uri="{28A0092B-C50C-407E-A947-70E740481C1C}">
                <a14:useLocalDpi xmlns:a14="http://schemas.microsoft.com/office/drawing/2010/main" val="0"/>
              </a:ext>
            </a:extLst>
          </a:blip>
          <a:srcRect/>
          <a:stretch>
            <a:fillRect/>
          </a:stretch>
        </p:blipFill>
        <p:spPr>
          <a:xfrm>
            <a:off x="-25400" y="0"/>
            <a:ext cx="9147175" cy="6858000"/>
          </a:xfrm>
        </p:spPr>
      </p:pic>
      <p:sp>
        <p:nvSpPr>
          <p:cNvPr id="2" name="Titel 1"/>
          <p:cNvSpPr>
            <a:spLocks noGrp="1"/>
          </p:cNvSpPr>
          <p:nvPr>
            <p:ph type="title"/>
          </p:nvPr>
        </p:nvSpPr>
        <p:spPr>
          <a:xfrm>
            <a:off x="1872053" y="5013176"/>
            <a:ext cx="7262192" cy="1143000"/>
          </a:xfrm>
        </p:spPr>
        <p:txBody>
          <a:bodyPr>
            <a:normAutofit fontScale="90000"/>
          </a:bodyPr>
          <a:lstStyle/>
          <a:p>
            <a:pPr marL="0" indent="0" eaLnBrk="1" fontAlgn="auto" hangingPunct="1">
              <a:spcAft>
                <a:spcPts val="0"/>
              </a:spcAft>
              <a:buClr>
                <a:schemeClr val="accent6">
                  <a:lumMod val="75000"/>
                </a:schemeClr>
              </a:buClr>
              <a:buFont typeface="Georgia" pitchFamily="18" charset="0"/>
              <a:buNone/>
              <a:defRPr/>
            </a:pPr>
            <a:r>
              <a:rPr lang="de-DE" dirty="0" smtClean="0">
                <a:solidFill>
                  <a:srgbClr val="00B0F0"/>
                </a:solidFill>
              </a:rPr>
              <a:t>Benediktinerinnenabtei Kloster Engelthal</a:t>
            </a:r>
            <a:endParaRPr lang="de-DE" dirty="0">
              <a:solidFill>
                <a:srgbClr val="00B0F0"/>
              </a:solidFill>
            </a:endParaRPr>
          </a:p>
        </p:txBody>
      </p:sp>
      <p:sp>
        <p:nvSpPr>
          <p:cNvPr id="10244" name="Textfeld 4"/>
          <p:cNvSpPr txBox="1">
            <a:spLocks noChangeArrowheads="1"/>
          </p:cNvSpPr>
          <p:nvPr/>
        </p:nvSpPr>
        <p:spPr bwMode="auto">
          <a:xfrm>
            <a:off x="71438" y="4149725"/>
            <a:ext cx="277237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de-DE" sz="2000" i="1" dirty="0">
                <a:solidFill>
                  <a:schemeClr val="bg1"/>
                </a:solidFill>
                <a:latin typeface="Adobe Garamond Pro" pitchFamily="18" charset="0"/>
              </a:rPr>
              <a:t>Das mittelalterliche Zisterzienserinnenkloster wurde 1962 von Benediktinerinnen wieder besiedelt und hat sich seitdem zu einem geistlichen Zentrum der Wetterau entwickelt.</a:t>
            </a: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1628800"/>
            <a:ext cx="2808312" cy="1258493"/>
          </a:xfrm>
        </p:spPr>
        <p:txBody>
          <a:bodyPr/>
          <a:lstStyle/>
          <a:p>
            <a:pPr eaLnBrk="1" fontAlgn="auto" hangingPunct="1">
              <a:spcAft>
                <a:spcPts val="0"/>
              </a:spcAft>
              <a:buClr>
                <a:schemeClr val="accent6">
                  <a:lumMod val="75000"/>
                </a:schemeClr>
              </a:buClr>
              <a:defRPr/>
            </a:pPr>
            <a:r>
              <a:rPr lang="de-DE" dirty="0" smtClean="0"/>
              <a:t>Ruine Kloster </a:t>
            </a:r>
            <a:r>
              <a:rPr lang="de-DE" dirty="0" err="1" smtClean="0"/>
              <a:t>Konradsdorf</a:t>
            </a:r>
            <a:endParaRPr lang="de-DE" dirty="0"/>
          </a:p>
        </p:txBody>
      </p:sp>
      <p:sp>
        <p:nvSpPr>
          <p:cNvPr id="11268" name="Textplatzhalter 3"/>
          <p:cNvSpPr>
            <a:spLocks noGrp="1"/>
          </p:cNvSpPr>
          <p:nvPr>
            <p:ph type="body" sz="half" idx="2"/>
          </p:nvPr>
        </p:nvSpPr>
        <p:spPr>
          <a:xfrm>
            <a:off x="971600" y="4653136"/>
            <a:ext cx="6984776" cy="1728192"/>
          </a:xfrm>
        </p:spPr>
        <p:txBody>
          <a:bodyPr/>
          <a:lstStyle/>
          <a:p>
            <a:pPr eaLnBrk="1" hangingPunct="1"/>
            <a:r>
              <a:rPr lang="de-DE" sz="2400" i="1" dirty="0" smtClean="0">
                <a:latin typeface="Adobe Garamond Pro" pitchFamily="18" charset="0"/>
              </a:rPr>
              <a:t>Von den Gebäuden des ehemaligen </a:t>
            </a:r>
            <a:r>
              <a:rPr lang="de-DE" sz="2400" i="1" dirty="0" err="1" smtClean="0">
                <a:latin typeface="Adobe Garamond Pro" pitchFamily="18" charset="0"/>
              </a:rPr>
              <a:t>Prämonstratenserklosters</a:t>
            </a:r>
            <a:r>
              <a:rPr lang="de-DE" sz="2400" i="1" dirty="0" smtClean="0">
                <a:latin typeface="Adobe Garamond Pro" pitchFamily="18" charset="0"/>
              </a:rPr>
              <a:t> beim Hofgut </a:t>
            </a:r>
            <a:r>
              <a:rPr lang="de-DE" sz="2400" i="1" dirty="0" err="1" smtClean="0">
                <a:latin typeface="Adobe Garamond Pro" pitchFamily="18" charset="0"/>
              </a:rPr>
              <a:t>Konradsdorf</a:t>
            </a:r>
            <a:r>
              <a:rPr lang="de-DE" sz="2400" i="1" dirty="0" smtClean="0">
                <a:latin typeface="Adobe Garamond Pro" pitchFamily="18" charset="0"/>
              </a:rPr>
              <a:t>  sind noch die Kirche und das Refektorium erhalten.</a:t>
            </a:r>
          </a:p>
        </p:txBody>
      </p:sp>
      <p:pic>
        <p:nvPicPr>
          <p:cNvPr id="6" name="Inhaltsplatzhalt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723977" y="404664"/>
            <a:ext cx="5024487" cy="3842965"/>
          </a:xfrm>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5301209"/>
            <a:ext cx="8064896" cy="864096"/>
          </a:xfrm>
        </p:spPr>
        <p:txBody>
          <a:bodyPr/>
          <a:lstStyle/>
          <a:p>
            <a:pPr algn="ctr" eaLnBrk="1" fontAlgn="auto" hangingPunct="1">
              <a:spcAft>
                <a:spcPts val="0"/>
              </a:spcAft>
              <a:buClr>
                <a:schemeClr val="accent6">
                  <a:lumMod val="75000"/>
                </a:schemeClr>
              </a:buClr>
              <a:defRPr/>
            </a:pPr>
            <a:r>
              <a:rPr lang="de-DE" dirty="0" smtClean="0"/>
              <a:t>Ehemalige Klosterkirche in Hirzenhain</a:t>
            </a:r>
            <a:endParaRPr lang="de-DE" dirty="0"/>
          </a:p>
        </p:txBody>
      </p:sp>
      <p:pic>
        <p:nvPicPr>
          <p:cNvPr id="12291" name="Inhaltsplatzhalt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5075238" y="720725"/>
            <a:ext cx="3351212" cy="4464050"/>
          </a:xfrm>
        </p:spPr>
      </p:pic>
      <p:sp>
        <p:nvSpPr>
          <p:cNvPr id="12292" name="Textplatzhalter 3"/>
          <p:cNvSpPr>
            <a:spLocks noGrp="1"/>
          </p:cNvSpPr>
          <p:nvPr>
            <p:ph type="body" sz="half" idx="2"/>
          </p:nvPr>
        </p:nvSpPr>
        <p:spPr>
          <a:xfrm>
            <a:off x="468313" y="3573463"/>
            <a:ext cx="3708400" cy="2232025"/>
          </a:xfrm>
        </p:spPr>
        <p:txBody>
          <a:bodyPr/>
          <a:lstStyle/>
          <a:p>
            <a:pPr eaLnBrk="1" hangingPunct="1"/>
            <a:r>
              <a:rPr lang="de-DE" sz="2000" i="1" smtClean="0">
                <a:latin typeface="Adobe Garamond Pro" pitchFamily="18" charset="0"/>
              </a:rPr>
              <a:t>Die heute evangelische Kirche gehörte zur Klosteranlage der Augustiner-Chorherren. Sie wurde 1448 fertig gestellt und zog im folgenden Jahrhundert tausende Pilger an.</a:t>
            </a:r>
          </a:p>
        </p:txBody>
      </p:sp>
      <p:pic>
        <p:nvPicPr>
          <p:cNvPr id="12293" name="Grafik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0725" y="720725"/>
            <a:ext cx="3316288" cy="271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
          </p:nvPr>
        </p:nvSpPr>
        <p:spPr>
          <a:xfrm>
            <a:off x="3841409" y="1988841"/>
            <a:ext cx="4835047" cy="2520280"/>
          </a:xfrm>
        </p:spPr>
        <p:txBody>
          <a:bodyPr rtlCol="0">
            <a:normAutofit fontScale="55000" lnSpcReduction="20000"/>
          </a:bodyPr>
          <a:lstStyle/>
          <a:p>
            <a:pPr eaLnBrk="1" fontAlgn="auto" hangingPunct="1">
              <a:lnSpc>
                <a:spcPct val="150000"/>
              </a:lnSpc>
              <a:buClr>
                <a:schemeClr val="accent6">
                  <a:lumMod val="75000"/>
                </a:schemeClr>
              </a:buClr>
              <a:defRPr/>
            </a:pPr>
            <a:r>
              <a:rPr lang="de-DE" sz="2900" i="1" dirty="0">
                <a:latin typeface="Adobe Garamond Pro" pitchFamily="18" charset="0"/>
              </a:rPr>
              <a:t>Die Wallfahrt zur </a:t>
            </a:r>
            <a:r>
              <a:rPr lang="de-DE" sz="2900" i="1" dirty="0" smtClean="0">
                <a:latin typeface="Adobe Garamond Pro" pitchFamily="18" charset="0"/>
              </a:rPr>
              <a:t>Schmerzhaften Muttergottes in Schotten existierte schon im 14. Jahrhundert. Da die Zahl der Wallfahrer stark anstieg, wurde bald eine neue Wallfahrtskirche errichtet, die 1370 vollendet werden konnte. Mit der Reformation wurde aus der Kirche die evangelische Stadtkirche, die Wallfahrt kam in dem nun protestantischen Gebiet zum Erliegen. </a:t>
            </a:r>
            <a:endParaRPr lang="de-DE" dirty="0"/>
          </a:p>
        </p:txBody>
      </p:sp>
      <p:sp>
        <p:nvSpPr>
          <p:cNvPr id="3" name="Titel 2"/>
          <p:cNvSpPr>
            <a:spLocks noGrp="1"/>
          </p:cNvSpPr>
          <p:nvPr>
            <p:ph type="ctrTitle"/>
          </p:nvPr>
        </p:nvSpPr>
        <p:spPr>
          <a:xfrm>
            <a:off x="4309449" y="692696"/>
            <a:ext cx="4834551" cy="1793167"/>
          </a:xfrm>
        </p:spPr>
        <p:txBody>
          <a:bodyPr/>
          <a:lstStyle/>
          <a:p>
            <a:pPr eaLnBrk="1" fontAlgn="auto" hangingPunct="1">
              <a:spcAft>
                <a:spcPts val="0"/>
              </a:spcAft>
              <a:buClr>
                <a:schemeClr val="accent6">
                  <a:lumMod val="75000"/>
                </a:schemeClr>
              </a:buClr>
              <a:defRPr/>
            </a:pPr>
            <a:r>
              <a:rPr lang="de-DE" dirty="0" smtClean="0"/>
              <a:t>Schotten</a:t>
            </a:r>
            <a:endParaRPr lang="de-DE" dirty="0"/>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36" y="72008"/>
            <a:ext cx="3489852" cy="4653136"/>
          </a:xfrm>
          <a:prstGeom prst="rect">
            <a:avLst/>
          </a:prstGeom>
        </p:spPr>
      </p:pic>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288" y="4293096"/>
            <a:ext cx="1869672" cy="2492896"/>
          </a:xfrm>
          <a:prstGeom prst="rect">
            <a:avLst/>
          </a:prstGeom>
        </p:spPr>
      </p:pic>
      <p:sp>
        <p:nvSpPr>
          <p:cNvPr id="7" name="Textfeld 6"/>
          <p:cNvSpPr txBox="1"/>
          <p:nvPr/>
        </p:nvSpPr>
        <p:spPr>
          <a:xfrm>
            <a:off x="395536" y="5036128"/>
            <a:ext cx="6408712" cy="1354217"/>
          </a:xfrm>
          <a:prstGeom prst="rect">
            <a:avLst/>
          </a:prstGeom>
          <a:noFill/>
        </p:spPr>
        <p:txBody>
          <a:bodyPr wrap="square" rtlCol="0" anchor="ctr" anchorCtr="0">
            <a:spAutoFit/>
          </a:bodyPr>
          <a:lstStyle/>
          <a:p>
            <a:pPr fontAlgn="auto">
              <a:lnSpc>
                <a:spcPct val="130000"/>
              </a:lnSpc>
              <a:spcBef>
                <a:spcPct val="20000"/>
              </a:spcBef>
              <a:spcAft>
                <a:spcPts val="300"/>
              </a:spcAft>
              <a:buClr>
                <a:schemeClr val="accent6">
                  <a:lumMod val="75000"/>
                </a:schemeClr>
              </a:buClr>
              <a:buSzPct val="130000"/>
              <a:defRPr/>
            </a:pPr>
            <a:r>
              <a:rPr lang="de-DE" sz="1600" i="1" dirty="0">
                <a:solidFill>
                  <a:schemeClr val="tx2"/>
                </a:solidFill>
                <a:latin typeface="Adobe Garamond Pro" pitchFamily="18" charset="0"/>
              </a:rPr>
              <a:t>1946 kamen jedoch viele Heimatvertriebene in die Gegend, so dass wieder eine katholische Pfarrei Schotten errichtet wurde. Auch die Wallfahrt wurde wiederbelebt. In der neuen katholischen Pfarrkirche wurde eine Kopie des Gnadenbilds der Schmerzhaften Mutter aufgestellt</a:t>
            </a:r>
            <a:r>
              <a:rPr lang="de-DE" sz="1600" i="1" dirty="0" smtClean="0">
                <a:solidFill>
                  <a:schemeClr val="tx2"/>
                </a:solidFill>
                <a:latin typeface="Adobe Garamond Pro" pitchFamily="18" charset="0"/>
              </a:rPr>
              <a:t>.</a:t>
            </a:r>
            <a:endParaRPr lang="de-DE" sz="1600" i="1" dirty="0">
              <a:solidFill>
                <a:schemeClr val="tx2"/>
              </a:solidFill>
              <a:latin typeface="Adobe Garamond Pro" pitchFamily="18" charset="0"/>
            </a:endParaRP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0</TotalTime>
  <Words>829</Words>
  <Application>Microsoft Office PowerPoint</Application>
  <PresentationFormat>Bildschirmpräsentation (4:3)</PresentationFormat>
  <Paragraphs>89</Paragraphs>
  <Slides>20</Slides>
  <Notes>18</Notes>
  <HiddenSlides>0</HiddenSlides>
  <MMClips>0</MMClips>
  <ScaleCrop>false</ScaleCrop>
  <HeadingPairs>
    <vt:vector size="4" baseType="variant">
      <vt:variant>
        <vt:lpstr>Design</vt:lpstr>
      </vt:variant>
      <vt:variant>
        <vt:i4>1</vt:i4>
      </vt:variant>
      <vt:variant>
        <vt:lpstr>Folientitel</vt:lpstr>
      </vt:variant>
      <vt:variant>
        <vt:i4>20</vt:i4>
      </vt:variant>
    </vt:vector>
  </HeadingPairs>
  <TitlesOfParts>
    <vt:vector size="21" baseType="lpstr">
      <vt:lpstr>Slipstream</vt:lpstr>
      <vt:lpstr>Zu den Quellen</vt:lpstr>
      <vt:lpstr>PowerPoint-Präsentation</vt:lpstr>
      <vt:lpstr>Die christlichen Zeugnisse der Wetterauer Dekanate</vt:lpstr>
      <vt:lpstr>Basilika in Ilbenstadt</vt:lpstr>
      <vt:lpstr>Wallfahrtskirche Maria Sternbach</vt:lpstr>
      <vt:lpstr>Benediktinerinnenabtei Kloster Engelthal</vt:lpstr>
      <vt:lpstr>Ruine Kloster Konradsdorf</vt:lpstr>
      <vt:lpstr>Ehemalige Klosterkirche in Hirzenhain</vt:lpstr>
      <vt:lpstr>Schotten</vt:lpstr>
      <vt:lpstr>PowerPoint-Präsentation</vt:lpstr>
      <vt:lpstr>Taufstein</vt:lpstr>
      <vt:lpstr>Zu den Quellen</vt:lpstr>
      <vt:lpstr>Der innere Weg</vt:lpstr>
      <vt:lpstr>Unterwegs sein</vt:lpstr>
      <vt:lpstr>Beten mit den Füßen</vt:lpstr>
      <vt:lpstr>Mehr als „Kilometer machen“</vt:lpstr>
      <vt:lpstr>… dann melden Sie sich an</vt:lpstr>
      <vt:lpstr>Fakten</vt:lpstr>
      <vt:lpstr>Fakten</vt:lpstr>
      <vt:lpstr>Seien Sie Helden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Zu den Quellen</dc:title>
  <dc:creator>Joachim Michalik</dc:creator>
  <cp:lastModifiedBy>Jutta</cp:lastModifiedBy>
  <cp:revision>97</cp:revision>
  <dcterms:created xsi:type="dcterms:W3CDTF">2012-02-02T16:48:40Z</dcterms:created>
  <dcterms:modified xsi:type="dcterms:W3CDTF">2017-05-19T18:27:40Z</dcterms:modified>
</cp:coreProperties>
</file>